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4"/>
    <p:sldMasterId id="2147483648" r:id="rId5"/>
  </p:sldMasterIdLst>
  <p:notesMasterIdLst>
    <p:notesMasterId r:id="rId11"/>
  </p:notesMasterIdLst>
  <p:sldIdLst>
    <p:sldId id="259" r:id="rId6"/>
    <p:sldId id="264" r:id="rId7"/>
    <p:sldId id="265" r:id="rId8"/>
    <p:sldId id="258" r:id="rId9"/>
    <p:sldId id="262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EF848F-F333-43B8-BD24-B2B72AB3A1AC}" v="14" dt="2021-03-29T08:19:23.9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n Våge Sjødin" userId="S::sk18781@stavanger.kommune.no::1ae54855-71dd-4822-844a-07f3c4cf49a6" providerId="AD" clId="Web-{5E31CBED-4BEA-4E92-A4A8-F0BA8DF179D9}"/>
    <pc:docChg chg="delSld modSld">
      <pc:chgData name="Elin Våge Sjødin" userId="S::sk18781@stavanger.kommune.no::1ae54855-71dd-4822-844a-07f3c4cf49a6" providerId="AD" clId="Web-{5E31CBED-4BEA-4E92-A4A8-F0BA8DF179D9}" dt="2021-02-23T06:36:45.558" v="462" actId="20577"/>
      <pc:docMkLst>
        <pc:docMk/>
      </pc:docMkLst>
      <pc:sldChg chg="modSp">
        <pc:chgData name="Elin Våge Sjødin" userId="S::sk18781@stavanger.kommune.no::1ae54855-71dd-4822-844a-07f3c4cf49a6" providerId="AD" clId="Web-{5E31CBED-4BEA-4E92-A4A8-F0BA8DF179D9}" dt="2021-02-23T06:28:18.237" v="4" actId="20577"/>
        <pc:sldMkLst>
          <pc:docMk/>
          <pc:sldMk cId="2785890012" sldId="256"/>
        </pc:sldMkLst>
        <pc:spChg chg="mod">
          <ac:chgData name="Elin Våge Sjødin" userId="S::sk18781@stavanger.kommune.no::1ae54855-71dd-4822-844a-07f3c4cf49a6" providerId="AD" clId="Web-{5E31CBED-4BEA-4E92-A4A8-F0BA8DF179D9}" dt="2021-02-23T06:28:18.237" v="4" actId="20577"/>
          <ac:spMkLst>
            <pc:docMk/>
            <pc:sldMk cId="2785890012" sldId="256"/>
            <ac:spMk id="3" creationId="{6371F2E6-769E-47C4-8C5E-55F4107C1C7B}"/>
          </ac:spMkLst>
        </pc:spChg>
      </pc:sldChg>
      <pc:sldChg chg="modSp">
        <pc:chgData name="Elin Våge Sjødin" userId="S::sk18781@stavanger.kommune.no::1ae54855-71dd-4822-844a-07f3c4cf49a6" providerId="AD" clId="Web-{5E31CBED-4BEA-4E92-A4A8-F0BA8DF179D9}" dt="2021-02-23T06:32:53.022" v="209"/>
        <pc:sldMkLst>
          <pc:docMk/>
          <pc:sldMk cId="162454160" sldId="257"/>
        </pc:sldMkLst>
        <pc:graphicFrameChg chg="mod modGraphic">
          <ac:chgData name="Elin Våge Sjødin" userId="S::sk18781@stavanger.kommune.no::1ae54855-71dd-4822-844a-07f3c4cf49a6" providerId="AD" clId="Web-{5E31CBED-4BEA-4E92-A4A8-F0BA8DF179D9}" dt="2021-02-23T06:32:53.022" v="209"/>
          <ac:graphicFrameMkLst>
            <pc:docMk/>
            <pc:sldMk cId="162454160" sldId="257"/>
            <ac:graphicFrameMk id="4" creationId="{87B51443-17A2-4682-A0FD-B0F19A9DF45D}"/>
          </ac:graphicFrameMkLst>
        </pc:graphicFrameChg>
      </pc:sldChg>
      <pc:sldChg chg="modSp">
        <pc:chgData name="Elin Våge Sjødin" userId="S::sk18781@stavanger.kommune.no::1ae54855-71dd-4822-844a-07f3c4cf49a6" providerId="AD" clId="Web-{5E31CBED-4BEA-4E92-A4A8-F0BA8DF179D9}" dt="2021-02-23T06:36:45.558" v="462" actId="20577"/>
        <pc:sldMkLst>
          <pc:docMk/>
          <pc:sldMk cId="116264156" sldId="258"/>
        </pc:sldMkLst>
        <pc:spChg chg="mod">
          <ac:chgData name="Elin Våge Sjødin" userId="S::sk18781@stavanger.kommune.no::1ae54855-71dd-4822-844a-07f3c4cf49a6" providerId="AD" clId="Web-{5E31CBED-4BEA-4E92-A4A8-F0BA8DF179D9}" dt="2021-02-23T06:36:45.558" v="462" actId="20577"/>
          <ac:spMkLst>
            <pc:docMk/>
            <pc:sldMk cId="116264156" sldId="258"/>
            <ac:spMk id="3" creationId="{139B57EB-12AD-457C-B2A1-A51FD5F82847}"/>
          </ac:spMkLst>
        </pc:spChg>
      </pc:sldChg>
      <pc:sldChg chg="del">
        <pc:chgData name="Elin Våge Sjødin" userId="S::sk18781@stavanger.kommune.no::1ae54855-71dd-4822-844a-07f3c4cf49a6" providerId="AD" clId="Web-{5E31CBED-4BEA-4E92-A4A8-F0BA8DF179D9}" dt="2021-02-23T06:28:24.580" v="5"/>
        <pc:sldMkLst>
          <pc:docMk/>
          <pc:sldMk cId="1230756002" sldId="302"/>
        </pc:sldMkLst>
      </pc:sldChg>
    </pc:docChg>
  </pc:docChgLst>
  <pc:docChgLst>
    <pc:chgData name="Linn Helen N. Nilssen" userId="1523ca48-5815-4b5f-a8fc-555019febacf" providerId="ADAL" clId="{75653D6D-CA5B-4D15-84AA-0757D470C4EE}"/>
    <pc:docChg chg="custSel addSld modSld sldOrd">
      <pc:chgData name="Linn Helen N. Nilssen" userId="1523ca48-5815-4b5f-a8fc-555019febacf" providerId="ADAL" clId="{75653D6D-CA5B-4D15-84AA-0757D470C4EE}" dt="2020-11-03T13:02:35.268" v="1145" actId="20577"/>
      <pc:docMkLst>
        <pc:docMk/>
      </pc:docMkLst>
      <pc:sldChg chg="modSp">
        <pc:chgData name="Linn Helen N. Nilssen" userId="1523ca48-5815-4b5f-a8fc-555019febacf" providerId="ADAL" clId="{75653D6D-CA5B-4D15-84AA-0757D470C4EE}" dt="2020-11-03T12:37:04.994" v="381" actId="20577"/>
        <pc:sldMkLst>
          <pc:docMk/>
          <pc:sldMk cId="162454160" sldId="257"/>
        </pc:sldMkLst>
        <pc:spChg chg="mod">
          <ac:chgData name="Linn Helen N. Nilssen" userId="1523ca48-5815-4b5f-a8fc-555019febacf" providerId="ADAL" clId="{75653D6D-CA5B-4D15-84AA-0757D470C4EE}" dt="2020-11-03T12:32:30.314" v="358" actId="20577"/>
          <ac:spMkLst>
            <pc:docMk/>
            <pc:sldMk cId="162454160" sldId="257"/>
            <ac:spMk id="2" creationId="{F74827CB-AD6F-4305-B629-7F2D6D213F6F}"/>
          </ac:spMkLst>
        </pc:spChg>
        <pc:graphicFrameChg chg="mod modGraphic">
          <ac:chgData name="Linn Helen N. Nilssen" userId="1523ca48-5815-4b5f-a8fc-555019febacf" providerId="ADAL" clId="{75653D6D-CA5B-4D15-84AA-0757D470C4EE}" dt="2020-11-03T12:37:04.994" v="381" actId="20577"/>
          <ac:graphicFrameMkLst>
            <pc:docMk/>
            <pc:sldMk cId="162454160" sldId="257"/>
            <ac:graphicFrameMk id="4" creationId="{87B51443-17A2-4682-A0FD-B0F19A9DF45D}"/>
          </ac:graphicFrameMkLst>
        </pc:graphicFrameChg>
      </pc:sldChg>
      <pc:sldChg chg="modSp add ord">
        <pc:chgData name="Linn Helen N. Nilssen" userId="1523ca48-5815-4b5f-a8fc-555019febacf" providerId="ADAL" clId="{75653D6D-CA5B-4D15-84AA-0757D470C4EE}" dt="2020-11-03T13:02:35.268" v="1145" actId="20577"/>
        <pc:sldMkLst>
          <pc:docMk/>
          <pc:sldMk cId="116264156" sldId="258"/>
        </pc:sldMkLst>
        <pc:spChg chg="mod">
          <ac:chgData name="Linn Helen N. Nilssen" userId="1523ca48-5815-4b5f-a8fc-555019febacf" providerId="ADAL" clId="{75653D6D-CA5B-4D15-84AA-0757D470C4EE}" dt="2020-11-03T12:37:58.097" v="395" actId="20577"/>
          <ac:spMkLst>
            <pc:docMk/>
            <pc:sldMk cId="116264156" sldId="258"/>
            <ac:spMk id="2" creationId="{70F5B8BC-D1F1-4DF3-BBA5-FABB638D908D}"/>
          </ac:spMkLst>
        </pc:spChg>
        <pc:spChg chg="mod">
          <ac:chgData name="Linn Helen N. Nilssen" userId="1523ca48-5815-4b5f-a8fc-555019febacf" providerId="ADAL" clId="{75653D6D-CA5B-4D15-84AA-0757D470C4EE}" dt="2020-11-03T13:02:35.268" v="1145" actId="20577"/>
          <ac:spMkLst>
            <pc:docMk/>
            <pc:sldMk cId="116264156" sldId="258"/>
            <ac:spMk id="3" creationId="{139B57EB-12AD-457C-B2A1-A51FD5F82847}"/>
          </ac:spMkLst>
        </pc:spChg>
      </pc:sldChg>
      <pc:sldChg chg="add">
        <pc:chgData name="Linn Helen N. Nilssen" userId="1523ca48-5815-4b5f-a8fc-555019febacf" providerId="ADAL" clId="{75653D6D-CA5B-4D15-84AA-0757D470C4EE}" dt="2020-11-03T12:55:54.666" v="981"/>
        <pc:sldMkLst>
          <pc:docMk/>
          <pc:sldMk cId="1230756002" sldId="302"/>
        </pc:sldMkLst>
      </pc:sldChg>
      <pc:sldChg chg="add">
        <pc:chgData name="Linn Helen N. Nilssen" userId="1523ca48-5815-4b5f-a8fc-555019febacf" providerId="ADAL" clId="{75653D6D-CA5B-4D15-84AA-0757D470C4EE}" dt="2020-11-03T12:56:27.464" v="982"/>
        <pc:sldMkLst>
          <pc:docMk/>
          <pc:sldMk cId="416356551" sldId="303"/>
        </pc:sldMkLst>
      </pc:sldChg>
    </pc:docChg>
  </pc:docChgLst>
  <pc:docChgLst>
    <pc:chgData name="Rune M Knutsen" userId="S::sk15262@stavanger.kommune.no::f0eb3135-6938-4469-9987-3463b0292c66" providerId="AD" clId="Web-{97AEBEAD-C283-444C-8CD4-F043764F660A}"/>
    <pc:docChg chg="modSld">
      <pc:chgData name="Rune M Knutsen" userId="S::sk15262@stavanger.kommune.no::f0eb3135-6938-4469-9987-3463b0292c66" providerId="AD" clId="Web-{97AEBEAD-C283-444C-8CD4-F043764F660A}" dt="2021-02-23T14:07:47.531" v="7"/>
      <pc:docMkLst>
        <pc:docMk/>
      </pc:docMkLst>
      <pc:sldChg chg="modSp">
        <pc:chgData name="Rune M Knutsen" userId="S::sk15262@stavanger.kommune.no::f0eb3135-6938-4469-9987-3463b0292c66" providerId="AD" clId="Web-{97AEBEAD-C283-444C-8CD4-F043764F660A}" dt="2021-02-23T14:07:47.531" v="7"/>
        <pc:sldMkLst>
          <pc:docMk/>
          <pc:sldMk cId="162454160" sldId="257"/>
        </pc:sldMkLst>
        <pc:graphicFrameChg chg="mod modGraphic">
          <ac:chgData name="Rune M Knutsen" userId="S::sk15262@stavanger.kommune.no::f0eb3135-6938-4469-9987-3463b0292c66" providerId="AD" clId="Web-{97AEBEAD-C283-444C-8CD4-F043764F660A}" dt="2021-02-23T14:07:47.531" v="7"/>
          <ac:graphicFrameMkLst>
            <pc:docMk/>
            <pc:sldMk cId="162454160" sldId="257"/>
            <ac:graphicFrameMk id="4" creationId="{87B51443-17A2-4682-A0FD-B0F19A9DF45D}"/>
          </ac:graphicFrameMkLst>
        </pc:graphicFrameChg>
      </pc:sldChg>
    </pc:docChg>
  </pc:docChgLst>
  <pc:docChgLst>
    <pc:chgData name="Rune M Knutsen" userId="f0eb3135-6938-4469-9987-3463b0292c66" providerId="ADAL" clId="{4EEF848F-F333-43B8-BD24-B2B72AB3A1AC}"/>
    <pc:docChg chg="custSel modSld sldOrd">
      <pc:chgData name="Rune M Knutsen" userId="f0eb3135-6938-4469-9987-3463b0292c66" providerId="ADAL" clId="{4EEF848F-F333-43B8-BD24-B2B72AB3A1AC}" dt="2021-03-29T08:22:18.290" v="920" actId="20577"/>
      <pc:docMkLst>
        <pc:docMk/>
      </pc:docMkLst>
      <pc:sldChg chg="modSp mod">
        <pc:chgData name="Rune M Knutsen" userId="f0eb3135-6938-4469-9987-3463b0292c66" providerId="ADAL" clId="{4EEF848F-F333-43B8-BD24-B2B72AB3A1AC}" dt="2021-03-29T07:02:15.712" v="5" actId="20577"/>
        <pc:sldMkLst>
          <pc:docMk/>
          <pc:sldMk cId="116264156" sldId="258"/>
        </pc:sldMkLst>
        <pc:spChg chg="mod">
          <ac:chgData name="Rune M Knutsen" userId="f0eb3135-6938-4469-9987-3463b0292c66" providerId="ADAL" clId="{4EEF848F-F333-43B8-BD24-B2B72AB3A1AC}" dt="2021-03-29T07:02:15.712" v="5" actId="20577"/>
          <ac:spMkLst>
            <pc:docMk/>
            <pc:sldMk cId="116264156" sldId="258"/>
            <ac:spMk id="3" creationId="{139B57EB-12AD-457C-B2A1-A51FD5F82847}"/>
          </ac:spMkLst>
        </pc:spChg>
      </pc:sldChg>
      <pc:sldChg chg="modSp mod">
        <pc:chgData name="Rune M Knutsen" userId="f0eb3135-6938-4469-9987-3463b0292c66" providerId="ADAL" clId="{4EEF848F-F333-43B8-BD24-B2B72AB3A1AC}" dt="2021-03-29T07:36:41.900" v="179" actId="1076"/>
        <pc:sldMkLst>
          <pc:docMk/>
          <pc:sldMk cId="204840451" sldId="260"/>
        </pc:sldMkLst>
        <pc:spChg chg="mod">
          <ac:chgData name="Rune M Knutsen" userId="f0eb3135-6938-4469-9987-3463b0292c66" providerId="ADAL" clId="{4EEF848F-F333-43B8-BD24-B2B72AB3A1AC}" dt="2021-03-29T07:35:33.110" v="169" actId="6549"/>
          <ac:spMkLst>
            <pc:docMk/>
            <pc:sldMk cId="204840451" sldId="260"/>
            <ac:spMk id="2" creationId="{8510A5FC-F622-4F72-8AE1-A08E556A2071}"/>
          </ac:spMkLst>
        </pc:spChg>
        <pc:spChg chg="mod">
          <ac:chgData name="Rune M Knutsen" userId="f0eb3135-6938-4469-9987-3463b0292c66" providerId="ADAL" clId="{4EEF848F-F333-43B8-BD24-B2B72AB3A1AC}" dt="2021-03-29T07:36:41.900" v="179" actId="1076"/>
          <ac:spMkLst>
            <pc:docMk/>
            <pc:sldMk cId="204840451" sldId="260"/>
            <ac:spMk id="3" creationId="{7974D49B-D0DF-40F2-962B-D6A81B1279CF}"/>
          </ac:spMkLst>
        </pc:spChg>
      </pc:sldChg>
      <pc:sldChg chg="modSp mod">
        <pc:chgData name="Rune M Knutsen" userId="f0eb3135-6938-4469-9987-3463b0292c66" providerId="ADAL" clId="{4EEF848F-F333-43B8-BD24-B2B72AB3A1AC}" dt="2021-03-29T08:22:18.290" v="920" actId="20577"/>
        <pc:sldMkLst>
          <pc:docMk/>
          <pc:sldMk cId="3105984914" sldId="261"/>
        </pc:sldMkLst>
        <pc:spChg chg="mod">
          <ac:chgData name="Rune M Knutsen" userId="f0eb3135-6938-4469-9987-3463b0292c66" providerId="ADAL" clId="{4EEF848F-F333-43B8-BD24-B2B72AB3A1AC}" dt="2021-03-29T08:22:18.290" v="920" actId="20577"/>
          <ac:spMkLst>
            <pc:docMk/>
            <pc:sldMk cId="3105984914" sldId="261"/>
            <ac:spMk id="3" creationId="{A152E7CC-99ED-4DEE-B43E-258327B6E09F}"/>
          </ac:spMkLst>
        </pc:spChg>
      </pc:sldChg>
      <pc:sldChg chg="modSp mod">
        <pc:chgData name="Rune M Knutsen" userId="f0eb3135-6938-4469-9987-3463b0292c66" providerId="ADAL" clId="{4EEF848F-F333-43B8-BD24-B2B72AB3A1AC}" dt="2021-03-29T08:12:59.325" v="534" actId="27636"/>
        <pc:sldMkLst>
          <pc:docMk/>
          <pc:sldMk cId="3241258340" sldId="262"/>
        </pc:sldMkLst>
        <pc:spChg chg="mod">
          <ac:chgData name="Rune M Knutsen" userId="f0eb3135-6938-4469-9987-3463b0292c66" providerId="ADAL" clId="{4EEF848F-F333-43B8-BD24-B2B72AB3A1AC}" dt="2021-03-29T08:12:59.325" v="534" actId="27636"/>
          <ac:spMkLst>
            <pc:docMk/>
            <pc:sldMk cId="3241258340" sldId="262"/>
            <ac:spMk id="3" creationId="{E7FB069B-3CC5-402D-83B1-52A8A403B9F7}"/>
          </ac:spMkLst>
        </pc:spChg>
      </pc:sldChg>
      <pc:sldChg chg="modSp mod">
        <pc:chgData name="Rune M Knutsen" userId="f0eb3135-6938-4469-9987-3463b0292c66" providerId="ADAL" clId="{4EEF848F-F333-43B8-BD24-B2B72AB3A1AC}" dt="2021-03-29T07:33:48.796" v="156" actId="5793"/>
        <pc:sldMkLst>
          <pc:docMk/>
          <pc:sldMk cId="3748947004" sldId="264"/>
        </pc:sldMkLst>
        <pc:graphicFrameChg chg="modGraphic">
          <ac:chgData name="Rune M Knutsen" userId="f0eb3135-6938-4469-9987-3463b0292c66" providerId="ADAL" clId="{4EEF848F-F333-43B8-BD24-B2B72AB3A1AC}" dt="2021-03-29T07:33:48.796" v="156" actId="5793"/>
          <ac:graphicFrameMkLst>
            <pc:docMk/>
            <pc:sldMk cId="3748947004" sldId="264"/>
            <ac:graphicFrameMk id="4" creationId="{A0A29F9C-DA50-4D9D-B5C6-D2D705FDB7DA}"/>
          </ac:graphicFrameMkLst>
        </pc:graphicFrameChg>
      </pc:sldChg>
      <pc:sldChg chg="modSp mod ord">
        <pc:chgData name="Rune M Knutsen" userId="f0eb3135-6938-4469-9987-3463b0292c66" providerId="ADAL" clId="{4EEF848F-F333-43B8-BD24-B2B72AB3A1AC}" dt="2021-03-29T08:04:32.435" v="399" actId="20577"/>
        <pc:sldMkLst>
          <pc:docMk/>
          <pc:sldMk cId="3180805761" sldId="265"/>
        </pc:sldMkLst>
        <pc:spChg chg="mod">
          <ac:chgData name="Rune M Knutsen" userId="f0eb3135-6938-4469-9987-3463b0292c66" providerId="ADAL" clId="{4EEF848F-F333-43B8-BD24-B2B72AB3A1AC}" dt="2021-03-29T07:55:17.108" v="384" actId="1076"/>
          <ac:spMkLst>
            <pc:docMk/>
            <pc:sldMk cId="3180805761" sldId="265"/>
            <ac:spMk id="2" creationId="{43511F52-632C-4A77-92A3-AD6DBACD52EA}"/>
          </ac:spMkLst>
        </pc:spChg>
        <pc:spChg chg="mod">
          <ac:chgData name="Rune M Knutsen" userId="f0eb3135-6938-4469-9987-3463b0292c66" providerId="ADAL" clId="{4EEF848F-F333-43B8-BD24-B2B72AB3A1AC}" dt="2021-03-29T08:04:32.435" v="399" actId="20577"/>
          <ac:spMkLst>
            <pc:docMk/>
            <pc:sldMk cId="3180805761" sldId="265"/>
            <ac:spMk id="3" creationId="{A39139C9-0253-4082-BDD9-4EAFEA319AA4}"/>
          </ac:spMkLst>
        </pc:spChg>
      </pc:sldChg>
    </pc:docChg>
  </pc:docChgLst>
  <pc:docChgLst>
    <pc:chgData name="Linn Helen N. Nilssen" userId="S::sk5022948@stavanger.kommune.no::1523ca48-5815-4b5f-a8fc-555019febacf" providerId="AD" clId="Web-{C18B5DD0-7091-436A-81D0-8DB3FFFF1026}"/>
    <pc:docChg chg="addSld modSld sldOrd">
      <pc:chgData name="Linn Helen N. Nilssen" userId="S::sk5022948@stavanger.kommune.no::1523ca48-5815-4b5f-a8fc-555019febacf" providerId="AD" clId="Web-{C18B5DD0-7091-436A-81D0-8DB3FFFF1026}" dt="2021-03-26T10:05:01.886" v="1638" actId="20577"/>
      <pc:docMkLst>
        <pc:docMk/>
      </pc:docMkLst>
      <pc:sldChg chg="modSp">
        <pc:chgData name="Linn Helen N. Nilssen" userId="S::sk5022948@stavanger.kommune.no::1523ca48-5815-4b5f-a8fc-555019febacf" providerId="AD" clId="Web-{C18B5DD0-7091-436A-81D0-8DB3FFFF1026}" dt="2021-03-26T09:37:17.295" v="839" actId="20577"/>
        <pc:sldMkLst>
          <pc:docMk/>
          <pc:sldMk cId="116264156" sldId="258"/>
        </pc:sldMkLst>
        <pc:spChg chg="mod">
          <ac:chgData name="Linn Helen N. Nilssen" userId="S::sk5022948@stavanger.kommune.no::1523ca48-5815-4b5f-a8fc-555019febacf" providerId="AD" clId="Web-{C18B5DD0-7091-436A-81D0-8DB3FFFF1026}" dt="2021-03-26T09:37:17.295" v="839" actId="20577"/>
          <ac:spMkLst>
            <pc:docMk/>
            <pc:sldMk cId="116264156" sldId="258"/>
            <ac:spMk id="3" creationId="{139B57EB-12AD-457C-B2A1-A51FD5F82847}"/>
          </ac:spMkLst>
        </pc:spChg>
      </pc:sldChg>
      <pc:sldChg chg="modSp">
        <pc:chgData name="Linn Helen N. Nilssen" userId="S::sk5022948@stavanger.kommune.no::1523ca48-5815-4b5f-a8fc-555019febacf" providerId="AD" clId="Web-{C18B5DD0-7091-436A-81D0-8DB3FFFF1026}" dt="2021-03-26T09:12:54.340" v="19" actId="20577"/>
        <pc:sldMkLst>
          <pc:docMk/>
          <pc:sldMk cId="1411808178" sldId="259"/>
        </pc:sldMkLst>
        <pc:spChg chg="mod">
          <ac:chgData name="Linn Helen N. Nilssen" userId="S::sk5022948@stavanger.kommune.no::1523ca48-5815-4b5f-a8fc-555019febacf" providerId="AD" clId="Web-{C18B5DD0-7091-436A-81D0-8DB3FFFF1026}" dt="2021-03-26T09:12:54.340" v="19" actId="20577"/>
          <ac:spMkLst>
            <pc:docMk/>
            <pc:sldMk cId="1411808178" sldId="259"/>
            <ac:spMk id="3" creationId="{D7BD4C8E-E1A2-4616-A241-75E0170F4BEE}"/>
          </ac:spMkLst>
        </pc:spChg>
      </pc:sldChg>
      <pc:sldChg chg="modSp">
        <pc:chgData name="Linn Helen N. Nilssen" userId="S::sk5022948@stavanger.kommune.no::1523ca48-5815-4b5f-a8fc-555019febacf" providerId="AD" clId="Web-{C18B5DD0-7091-436A-81D0-8DB3FFFF1026}" dt="2021-03-26T10:05:01.886" v="1638" actId="20577"/>
        <pc:sldMkLst>
          <pc:docMk/>
          <pc:sldMk cId="204840451" sldId="260"/>
        </pc:sldMkLst>
        <pc:spChg chg="mod">
          <ac:chgData name="Linn Helen N. Nilssen" userId="S::sk5022948@stavanger.kommune.no::1523ca48-5815-4b5f-a8fc-555019febacf" providerId="AD" clId="Web-{C18B5DD0-7091-436A-81D0-8DB3FFFF1026}" dt="2021-03-26T10:04:10.008" v="1637" actId="20577"/>
          <ac:spMkLst>
            <pc:docMk/>
            <pc:sldMk cId="204840451" sldId="260"/>
            <ac:spMk id="2" creationId="{8510A5FC-F622-4F72-8AE1-A08E556A2071}"/>
          </ac:spMkLst>
        </pc:spChg>
        <pc:spChg chg="mod">
          <ac:chgData name="Linn Helen N. Nilssen" userId="S::sk5022948@stavanger.kommune.no::1523ca48-5815-4b5f-a8fc-555019febacf" providerId="AD" clId="Web-{C18B5DD0-7091-436A-81D0-8DB3FFFF1026}" dt="2021-03-26T10:05:01.886" v="1638" actId="20577"/>
          <ac:spMkLst>
            <pc:docMk/>
            <pc:sldMk cId="204840451" sldId="260"/>
            <ac:spMk id="3" creationId="{7974D49B-D0DF-40F2-962B-D6A81B1279CF}"/>
          </ac:spMkLst>
        </pc:spChg>
      </pc:sldChg>
      <pc:sldChg chg="ord">
        <pc:chgData name="Linn Helen N. Nilssen" userId="S::sk5022948@stavanger.kommune.no::1523ca48-5815-4b5f-a8fc-555019febacf" providerId="AD" clId="Web-{C18B5DD0-7091-436A-81D0-8DB3FFFF1026}" dt="2021-03-26T09:12:58.778" v="20"/>
        <pc:sldMkLst>
          <pc:docMk/>
          <pc:sldMk cId="3337203046" sldId="263"/>
        </pc:sldMkLst>
      </pc:sldChg>
      <pc:sldChg chg="modSp">
        <pc:chgData name="Linn Helen N. Nilssen" userId="S::sk5022948@stavanger.kommune.no::1523ca48-5815-4b5f-a8fc-555019febacf" providerId="AD" clId="Web-{C18B5DD0-7091-436A-81D0-8DB3FFFF1026}" dt="2021-03-26T09:14:08.250" v="77"/>
        <pc:sldMkLst>
          <pc:docMk/>
          <pc:sldMk cId="3748947004" sldId="264"/>
        </pc:sldMkLst>
        <pc:graphicFrameChg chg="mod modGraphic">
          <ac:chgData name="Linn Helen N. Nilssen" userId="S::sk5022948@stavanger.kommune.no::1523ca48-5815-4b5f-a8fc-555019febacf" providerId="AD" clId="Web-{C18B5DD0-7091-436A-81D0-8DB3FFFF1026}" dt="2021-03-26T09:14:08.250" v="77"/>
          <ac:graphicFrameMkLst>
            <pc:docMk/>
            <pc:sldMk cId="3748947004" sldId="264"/>
            <ac:graphicFrameMk id="4" creationId="{A0A29F9C-DA50-4D9D-B5C6-D2D705FDB7DA}"/>
          </ac:graphicFrameMkLst>
        </pc:graphicFrameChg>
      </pc:sldChg>
      <pc:sldChg chg="new mod modShow">
        <pc:chgData name="Linn Helen N. Nilssen" userId="S::sk5022948@stavanger.kommune.no::1523ca48-5815-4b5f-a8fc-555019febacf" providerId="AD" clId="Web-{C18B5DD0-7091-436A-81D0-8DB3FFFF1026}" dt="2021-03-26T09:50:53.355" v="1203"/>
        <pc:sldMkLst>
          <pc:docMk/>
          <pc:sldMk cId="3180805761" sldId="265"/>
        </pc:sldMkLst>
      </pc:sldChg>
    </pc:docChg>
  </pc:docChgLst>
  <pc:docChgLst>
    <pc:chgData name="Elin Våge Sjødin" userId="S::sk18781@stavanger.kommune.no::1ae54855-71dd-4822-844a-07f3c4cf49a6" providerId="AD" clId="Web-{9564549C-A4EA-4555-A207-AD69D3BC94A2}"/>
    <pc:docChg chg="addSld modSld">
      <pc:chgData name="Elin Våge Sjødin" userId="S::sk18781@stavanger.kommune.no::1ae54855-71dd-4822-844a-07f3c4cf49a6" providerId="AD" clId="Web-{9564549C-A4EA-4555-A207-AD69D3BC94A2}" dt="2021-03-22T09:10:34.784" v="311" actId="20577"/>
      <pc:docMkLst>
        <pc:docMk/>
      </pc:docMkLst>
      <pc:sldChg chg="modSp">
        <pc:chgData name="Elin Våge Sjødin" userId="S::sk18781@stavanger.kommune.no::1ae54855-71dd-4822-844a-07f3c4cf49a6" providerId="AD" clId="Web-{9564549C-A4EA-4555-A207-AD69D3BC94A2}" dt="2021-03-22T09:02:19.737" v="151" actId="20577"/>
        <pc:sldMkLst>
          <pc:docMk/>
          <pc:sldMk cId="162454160" sldId="257"/>
        </pc:sldMkLst>
        <pc:spChg chg="mod">
          <ac:chgData name="Elin Våge Sjødin" userId="S::sk18781@stavanger.kommune.no::1ae54855-71dd-4822-844a-07f3c4cf49a6" providerId="AD" clId="Web-{9564549C-A4EA-4555-A207-AD69D3BC94A2}" dt="2021-03-22T09:02:19.737" v="151" actId="20577"/>
          <ac:spMkLst>
            <pc:docMk/>
            <pc:sldMk cId="162454160" sldId="257"/>
            <ac:spMk id="2" creationId="{F74827CB-AD6F-4305-B629-7F2D6D213F6F}"/>
          </ac:spMkLst>
        </pc:spChg>
        <pc:graphicFrameChg chg="mod modGraphic">
          <ac:chgData name="Elin Våge Sjødin" userId="S::sk18781@stavanger.kommune.no::1ae54855-71dd-4822-844a-07f3c4cf49a6" providerId="AD" clId="Web-{9564549C-A4EA-4555-A207-AD69D3BC94A2}" dt="2021-03-22T09:01:47.236" v="141"/>
          <ac:graphicFrameMkLst>
            <pc:docMk/>
            <pc:sldMk cId="162454160" sldId="257"/>
            <ac:graphicFrameMk id="4" creationId="{87B51443-17A2-4682-A0FD-B0F19A9DF45D}"/>
          </ac:graphicFrameMkLst>
        </pc:graphicFrameChg>
      </pc:sldChg>
      <pc:sldChg chg="modSp">
        <pc:chgData name="Elin Våge Sjødin" userId="S::sk18781@stavanger.kommune.no::1ae54855-71dd-4822-844a-07f3c4cf49a6" providerId="AD" clId="Web-{9564549C-A4EA-4555-A207-AD69D3BC94A2}" dt="2021-03-22T09:10:34.784" v="311" actId="20577"/>
        <pc:sldMkLst>
          <pc:docMk/>
          <pc:sldMk cId="116264156" sldId="258"/>
        </pc:sldMkLst>
        <pc:spChg chg="mod">
          <ac:chgData name="Elin Våge Sjødin" userId="S::sk18781@stavanger.kommune.no::1ae54855-71dd-4822-844a-07f3c4cf49a6" providerId="AD" clId="Web-{9564549C-A4EA-4555-A207-AD69D3BC94A2}" dt="2021-03-22T09:10:34.784" v="311" actId="20577"/>
          <ac:spMkLst>
            <pc:docMk/>
            <pc:sldMk cId="116264156" sldId="258"/>
            <ac:spMk id="3" creationId="{139B57EB-12AD-457C-B2A1-A51FD5F82847}"/>
          </ac:spMkLst>
        </pc:spChg>
      </pc:sldChg>
      <pc:sldChg chg="modSp">
        <pc:chgData name="Elin Våge Sjødin" userId="S::sk18781@stavanger.kommune.no::1ae54855-71dd-4822-844a-07f3c4cf49a6" providerId="AD" clId="Web-{9564549C-A4EA-4555-A207-AD69D3BC94A2}" dt="2021-03-22T09:00:55.313" v="1" actId="20577"/>
        <pc:sldMkLst>
          <pc:docMk/>
          <pc:sldMk cId="1411808178" sldId="259"/>
        </pc:sldMkLst>
        <pc:spChg chg="mod">
          <ac:chgData name="Elin Våge Sjødin" userId="S::sk18781@stavanger.kommune.no::1ae54855-71dd-4822-844a-07f3c4cf49a6" providerId="AD" clId="Web-{9564549C-A4EA-4555-A207-AD69D3BC94A2}" dt="2021-03-22T09:00:55.313" v="1" actId="20577"/>
          <ac:spMkLst>
            <pc:docMk/>
            <pc:sldMk cId="1411808178" sldId="259"/>
            <ac:spMk id="5" creationId="{9A54C368-0BD4-4B91-B191-22AE350365FC}"/>
          </ac:spMkLst>
        </pc:spChg>
      </pc:sldChg>
      <pc:sldChg chg="addSp modSp new">
        <pc:chgData name="Elin Våge Sjødin" userId="S::sk18781@stavanger.kommune.no::1ae54855-71dd-4822-844a-07f3c4cf49a6" providerId="AD" clId="Web-{9564549C-A4EA-4555-A207-AD69D3BC94A2}" dt="2021-03-22T09:02:35.284" v="159" actId="20577"/>
        <pc:sldMkLst>
          <pc:docMk/>
          <pc:sldMk cId="2135830381" sldId="260"/>
        </pc:sldMkLst>
        <pc:spChg chg="mod">
          <ac:chgData name="Elin Våge Sjødin" userId="S::sk18781@stavanger.kommune.no::1ae54855-71dd-4822-844a-07f3c4cf49a6" providerId="AD" clId="Web-{9564549C-A4EA-4555-A207-AD69D3BC94A2}" dt="2021-03-22T09:02:35.284" v="159" actId="20577"/>
          <ac:spMkLst>
            <pc:docMk/>
            <pc:sldMk cId="2135830381" sldId="260"/>
            <ac:spMk id="2" creationId="{28FA85F5-B71D-4EAF-B500-03D5F1B42424}"/>
          </ac:spMkLst>
        </pc:spChg>
        <pc:spChg chg="mod">
          <ac:chgData name="Elin Våge Sjødin" userId="S::sk18781@stavanger.kommune.no::1ae54855-71dd-4822-844a-07f3c4cf49a6" providerId="AD" clId="Web-{9564549C-A4EA-4555-A207-AD69D3BC94A2}" dt="2021-03-22T09:02:08.174" v="144" actId="20577"/>
          <ac:spMkLst>
            <pc:docMk/>
            <pc:sldMk cId="2135830381" sldId="260"/>
            <ac:spMk id="3" creationId="{DD5C4B5E-E0EC-4EAE-B78F-CD8E2FDE4849}"/>
          </ac:spMkLst>
        </pc:spChg>
        <pc:graphicFrameChg chg="add">
          <ac:chgData name="Elin Våge Sjødin" userId="S::sk18781@stavanger.kommune.no::1ae54855-71dd-4822-844a-07f3c4cf49a6" providerId="AD" clId="Web-{9564549C-A4EA-4555-A207-AD69D3BC94A2}" dt="2021-03-22T09:02:08.596" v="145"/>
          <ac:graphicFrameMkLst>
            <pc:docMk/>
            <pc:sldMk cId="2135830381" sldId="260"/>
            <ac:graphicFrameMk id="5" creationId="{992471B9-78FF-4DA4-958B-B78911722018}"/>
          </ac:graphicFrameMkLst>
        </pc:graphicFrameChg>
      </pc:sldChg>
    </pc:docChg>
  </pc:docChgLst>
  <pc:docChgLst>
    <pc:chgData name="Elin Våge Sjødin" userId="S::sk18781@stavanger.kommune.no::1ae54855-71dd-4822-844a-07f3c4cf49a6" providerId="AD" clId="Web-{0FF6B0A4-75B2-4E75-B67F-737066017B9B}"/>
    <pc:docChg chg="modSld">
      <pc:chgData name="Elin Våge Sjødin" userId="S::sk18781@stavanger.kommune.no::1ae54855-71dd-4822-844a-07f3c4cf49a6" providerId="AD" clId="Web-{0FF6B0A4-75B2-4E75-B67F-737066017B9B}" dt="2021-03-22T10:51:21.351" v="6" actId="20577"/>
      <pc:docMkLst>
        <pc:docMk/>
      </pc:docMkLst>
      <pc:sldChg chg="modSp">
        <pc:chgData name="Elin Våge Sjødin" userId="S::sk18781@stavanger.kommune.no::1ae54855-71dd-4822-844a-07f3c4cf49a6" providerId="AD" clId="Web-{0FF6B0A4-75B2-4E75-B67F-737066017B9B}" dt="2021-03-22T10:51:08.069" v="3"/>
        <pc:sldMkLst>
          <pc:docMk/>
          <pc:sldMk cId="162454160" sldId="257"/>
        </pc:sldMkLst>
        <pc:graphicFrameChg chg="mod modGraphic">
          <ac:chgData name="Elin Våge Sjødin" userId="S::sk18781@stavanger.kommune.no::1ae54855-71dd-4822-844a-07f3c4cf49a6" providerId="AD" clId="Web-{0FF6B0A4-75B2-4E75-B67F-737066017B9B}" dt="2021-03-22T10:51:08.069" v="3"/>
          <ac:graphicFrameMkLst>
            <pc:docMk/>
            <pc:sldMk cId="162454160" sldId="257"/>
            <ac:graphicFrameMk id="4" creationId="{87B51443-17A2-4682-A0FD-B0F19A9DF45D}"/>
          </ac:graphicFrameMkLst>
        </pc:graphicFrameChg>
      </pc:sldChg>
      <pc:sldChg chg="modSp">
        <pc:chgData name="Elin Våge Sjødin" userId="S::sk18781@stavanger.kommune.no::1ae54855-71dd-4822-844a-07f3c4cf49a6" providerId="AD" clId="Web-{0FF6B0A4-75B2-4E75-B67F-737066017B9B}" dt="2021-03-22T10:51:21.351" v="6" actId="20577"/>
        <pc:sldMkLst>
          <pc:docMk/>
          <pc:sldMk cId="2614995675" sldId="261"/>
        </pc:sldMkLst>
        <pc:spChg chg="mod">
          <ac:chgData name="Elin Våge Sjødin" userId="S::sk18781@stavanger.kommune.no::1ae54855-71dd-4822-844a-07f3c4cf49a6" providerId="AD" clId="Web-{0FF6B0A4-75B2-4E75-B67F-737066017B9B}" dt="2021-03-22T10:51:21.351" v="6" actId="20577"/>
          <ac:spMkLst>
            <pc:docMk/>
            <pc:sldMk cId="2614995675" sldId="261"/>
            <ac:spMk id="3" creationId="{3874ADE5-235A-4D7D-81C9-97EF1325AE51}"/>
          </ac:spMkLst>
        </pc:spChg>
      </pc:sldChg>
    </pc:docChg>
  </pc:docChgLst>
  <pc:docChgLst>
    <pc:chgData name="Rune M Knutsen" userId="S::sk15262@stavanger.kommune.no::f0eb3135-6938-4469-9987-3463b0292c66" providerId="AD" clId="Web-{795D6A52-2672-4288-B3CC-E8BD481DA843}"/>
    <pc:docChg chg="modSld">
      <pc:chgData name="Rune M Knutsen" userId="S::sk15262@stavanger.kommune.no::f0eb3135-6938-4469-9987-3463b0292c66" providerId="AD" clId="Web-{795D6A52-2672-4288-B3CC-E8BD481DA843}" dt="2021-02-23T12:10:51.225" v="103"/>
      <pc:docMkLst>
        <pc:docMk/>
      </pc:docMkLst>
      <pc:sldChg chg="modSp">
        <pc:chgData name="Rune M Knutsen" userId="S::sk15262@stavanger.kommune.no::f0eb3135-6938-4469-9987-3463b0292c66" providerId="AD" clId="Web-{795D6A52-2672-4288-B3CC-E8BD481DA843}" dt="2021-02-23T12:10:51.225" v="103"/>
        <pc:sldMkLst>
          <pc:docMk/>
          <pc:sldMk cId="162454160" sldId="257"/>
        </pc:sldMkLst>
        <pc:graphicFrameChg chg="mod modGraphic">
          <ac:chgData name="Rune M Knutsen" userId="S::sk15262@stavanger.kommune.no::f0eb3135-6938-4469-9987-3463b0292c66" providerId="AD" clId="Web-{795D6A52-2672-4288-B3CC-E8BD481DA843}" dt="2021-02-23T12:10:51.225" v="103"/>
          <ac:graphicFrameMkLst>
            <pc:docMk/>
            <pc:sldMk cId="162454160" sldId="257"/>
            <ac:graphicFrameMk id="4" creationId="{87B51443-17A2-4682-A0FD-B0F19A9DF45D}"/>
          </ac:graphicFrameMkLst>
        </pc:graphicFrameChg>
      </pc:sldChg>
      <pc:sldChg chg="modSp">
        <pc:chgData name="Rune M Knutsen" userId="S::sk15262@stavanger.kommune.no::f0eb3135-6938-4469-9987-3463b0292c66" providerId="AD" clId="Web-{795D6A52-2672-4288-B3CC-E8BD481DA843}" dt="2021-02-23T11:43:16.646" v="76" actId="20577"/>
        <pc:sldMkLst>
          <pc:docMk/>
          <pc:sldMk cId="116264156" sldId="258"/>
        </pc:sldMkLst>
        <pc:spChg chg="mod">
          <ac:chgData name="Rune M Knutsen" userId="S::sk15262@stavanger.kommune.no::f0eb3135-6938-4469-9987-3463b0292c66" providerId="AD" clId="Web-{795D6A52-2672-4288-B3CC-E8BD481DA843}" dt="2021-02-23T11:43:16.646" v="76" actId="20577"/>
          <ac:spMkLst>
            <pc:docMk/>
            <pc:sldMk cId="116264156" sldId="258"/>
            <ac:spMk id="3" creationId="{139B57EB-12AD-457C-B2A1-A51FD5F82847}"/>
          </ac:spMkLst>
        </pc:spChg>
      </pc:sldChg>
    </pc:docChg>
  </pc:docChgLst>
  <pc:docChgLst>
    <pc:chgData name="Linn Helen N. Nilssen" userId="S::sk5022948@stavanger.kommune.no::1523ca48-5815-4b5f-a8fc-555019febacf" providerId="AD" clId="Web-{98C57286-3C4D-43ED-A617-A16D3C143148}"/>
    <pc:docChg chg="modSld">
      <pc:chgData name="Linn Helen N. Nilssen" userId="S::sk5022948@stavanger.kommune.no::1523ca48-5815-4b5f-a8fc-555019febacf" providerId="AD" clId="Web-{98C57286-3C4D-43ED-A617-A16D3C143148}" dt="2021-03-22T10:22:59.901" v="386" actId="20577"/>
      <pc:docMkLst>
        <pc:docMk/>
      </pc:docMkLst>
      <pc:sldChg chg="modSp">
        <pc:chgData name="Linn Helen N. Nilssen" userId="S::sk5022948@stavanger.kommune.no::1523ca48-5815-4b5f-a8fc-555019febacf" providerId="AD" clId="Web-{98C57286-3C4D-43ED-A617-A16D3C143148}" dt="2021-03-22T10:17:53.987" v="176" actId="20577"/>
        <pc:sldMkLst>
          <pc:docMk/>
          <pc:sldMk cId="116264156" sldId="258"/>
        </pc:sldMkLst>
        <pc:spChg chg="mod">
          <ac:chgData name="Linn Helen N. Nilssen" userId="S::sk5022948@stavanger.kommune.no::1523ca48-5815-4b5f-a8fc-555019febacf" providerId="AD" clId="Web-{98C57286-3C4D-43ED-A617-A16D3C143148}" dt="2021-03-22T10:17:53.987" v="176" actId="20577"/>
          <ac:spMkLst>
            <pc:docMk/>
            <pc:sldMk cId="116264156" sldId="258"/>
            <ac:spMk id="3" creationId="{139B57EB-12AD-457C-B2A1-A51FD5F82847}"/>
          </ac:spMkLst>
        </pc:spChg>
      </pc:sldChg>
      <pc:sldChg chg="modSp">
        <pc:chgData name="Linn Helen N. Nilssen" userId="S::sk5022948@stavanger.kommune.no::1523ca48-5815-4b5f-a8fc-555019febacf" providerId="AD" clId="Web-{98C57286-3C4D-43ED-A617-A16D3C143148}" dt="2021-03-22T10:22:59.901" v="386" actId="20577"/>
        <pc:sldMkLst>
          <pc:docMk/>
          <pc:sldMk cId="2614995675" sldId="261"/>
        </pc:sldMkLst>
        <pc:spChg chg="mod">
          <ac:chgData name="Linn Helen N. Nilssen" userId="S::sk5022948@stavanger.kommune.no::1523ca48-5815-4b5f-a8fc-555019febacf" providerId="AD" clId="Web-{98C57286-3C4D-43ED-A617-A16D3C143148}" dt="2021-03-22T10:22:59.901" v="386" actId="20577"/>
          <ac:spMkLst>
            <pc:docMk/>
            <pc:sldMk cId="2614995675" sldId="261"/>
            <ac:spMk id="3" creationId="{3874ADE5-235A-4D7D-81C9-97EF1325AE51}"/>
          </ac:spMkLst>
        </pc:spChg>
      </pc:sldChg>
    </pc:docChg>
  </pc:docChgLst>
  <pc:docChgLst>
    <pc:chgData name="Elin Våge Sjødin" userId="S::sk18781@stavanger.kommune.no::1ae54855-71dd-4822-844a-07f3c4cf49a6" providerId="AD" clId="Web-{07961ACF-0965-4810-A44E-3353B9F52132}"/>
    <pc:docChg chg="modSld">
      <pc:chgData name="Elin Våge Sjødin" userId="S::sk18781@stavanger.kommune.no::1ae54855-71dd-4822-844a-07f3c4cf49a6" providerId="AD" clId="Web-{07961ACF-0965-4810-A44E-3353B9F52132}" dt="2021-03-26T10:45:19.425" v="72" actId="20577"/>
      <pc:docMkLst>
        <pc:docMk/>
      </pc:docMkLst>
      <pc:sldChg chg="modSp">
        <pc:chgData name="Elin Våge Sjødin" userId="S::sk18781@stavanger.kommune.no::1ae54855-71dd-4822-844a-07f3c4cf49a6" providerId="AD" clId="Web-{07961ACF-0965-4810-A44E-3353B9F52132}" dt="2021-03-26T10:45:19.425" v="72" actId="20577"/>
        <pc:sldMkLst>
          <pc:docMk/>
          <pc:sldMk cId="116264156" sldId="258"/>
        </pc:sldMkLst>
        <pc:spChg chg="mod">
          <ac:chgData name="Elin Våge Sjødin" userId="S::sk18781@stavanger.kommune.no::1ae54855-71dd-4822-844a-07f3c4cf49a6" providerId="AD" clId="Web-{07961ACF-0965-4810-A44E-3353B9F52132}" dt="2021-03-26T10:45:19.425" v="72" actId="20577"/>
          <ac:spMkLst>
            <pc:docMk/>
            <pc:sldMk cId="116264156" sldId="258"/>
            <ac:spMk id="3" creationId="{139B57EB-12AD-457C-B2A1-A51FD5F82847}"/>
          </ac:spMkLst>
        </pc:spChg>
      </pc:sldChg>
    </pc:docChg>
  </pc:docChgLst>
  <pc:docChgLst>
    <pc:chgData name="Linn Helen N. Nilssen" userId="S::sk5022948@stavanger.kommune.no::1523ca48-5815-4b5f-a8fc-555019febacf" providerId="AD" clId="Web-{A8EB5580-DD64-4868-B2A2-F8558E6C7FA3}"/>
    <pc:docChg chg="modSld sldOrd">
      <pc:chgData name="Linn Helen N. Nilssen" userId="S::sk5022948@stavanger.kommune.no::1523ca48-5815-4b5f-a8fc-555019febacf" providerId="AD" clId="Web-{A8EB5580-DD64-4868-B2A2-F8558E6C7FA3}" dt="2021-03-26T08:29:24.007" v="703"/>
      <pc:docMkLst>
        <pc:docMk/>
      </pc:docMkLst>
      <pc:sldChg chg="modSp">
        <pc:chgData name="Linn Helen N. Nilssen" userId="S::sk5022948@stavanger.kommune.no::1523ca48-5815-4b5f-a8fc-555019febacf" providerId="AD" clId="Web-{A8EB5580-DD64-4868-B2A2-F8558E6C7FA3}" dt="2021-03-26T08:26:51.849" v="658" actId="20577"/>
        <pc:sldMkLst>
          <pc:docMk/>
          <pc:sldMk cId="116264156" sldId="258"/>
        </pc:sldMkLst>
        <pc:spChg chg="mod">
          <ac:chgData name="Linn Helen N. Nilssen" userId="S::sk5022948@stavanger.kommune.no::1523ca48-5815-4b5f-a8fc-555019febacf" providerId="AD" clId="Web-{A8EB5580-DD64-4868-B2A2-F8558E6C7FA3}" dt="2021-03-26T08:26:51.849" v="658" actId="20577"/>
          <ac:spMkLst>
            <pc:docMk/>
            <pc:sldMk cId="116264156" sldId="258"/>
            <ac:spMk id="3" creationId="{139B57EB-12AD-457C-B2A1-A51FD5F82847}"/>
          </ac:spMkLst>
        </pc:spChg>
      </pc:sldChg>
      <pc:sldChg chg="modSp">
        <pc:chgData name="Linn Helen N. Nilssen" userId="S::sk5022948@stavanger.kommune.no::1523ca48-5815-4b5f-a8fc-555019febacf" providerId="AD" clId="Web-{A8EB5580-DD64-4868-B2A2-F8558E6C7FA3}" dt="2021-03-26T08:06:04.268" v="1" actId="20577"/>
        <pc:sldMkLst>
          <pc:docMk/>
          <pc:sldMk cId="1411808178" sldId="259"/>
        </pc:sldMkLst>
        <pc:spChg chg="mod">
          <ac:chgData name="Linn Helen N. Nilssen" userId="S::sk5022948@stavanger.kommune.no::1523ca48-5815-4b5f-a8fc-555019febacf" providerId="AD" clId="Web-{A8EB5580-DD64-4868-B2A2-F8558E6C7FA3}" dt="2021-03-26T08:06:04.268" v="1" actId="20577"/>
          <ac:spMkLst>
            <pc:docMk/>
            <pc:sldMk cId="1411808178" sldId="259"/>
            <ac:spMk id="5" creationId="{9A54C368-0BD4-4B91-B191-22AE350365FC}"/>
          </ac:spMkLst>
        </pc:spChg>
      </pc:sldChg>
      <pc:sldChg chg="modSp">
        <pc:chgData name="Linn Helen N. Nilssen" userId="S::sk5022948@stavanger.kommune.no::1523ca48-5815-4b5f-a8fc-555019febacf" providerId="AD" clId="Web-{A8EB5580-DD64-4868-B2A2-F8558E6C7FA3}" dt="2021-03-26T08:28:37.944" v="697" actId="20577"/>
        <pc:sldMkLst>
          <pc:docMk/>
          <pc:sldMk cId="204840451" sldId="260"/>
        </pc:sldMkLst>
        <pc:spChg chg="mod">
          <ac:chgData name="Linn Helen N. Nilssen" userId="S::sk5022948@stavanger.kommune.no::1523ca48-5815-4b5f-a8fc-555019febacf" providerId="AD" clId="Web-{A8EB5580-DD64-4868-B2A2-F8558E6C7FA3}" dt="2021-03-26T08:28:37.944" v="697" actId="20577"/>
          <ac:spMkLst>
            <pc:docMk/>
            <pc:sldMk cId="204840451" sldId="260"/>
            <ac:spMk id="3" creationId="{7974D49B-D0DF-40F2-962B-D6A81B1279CF}"/>
          </ac:spMkLst>
        </pc:spChg>
      </pc:sldChg>
      <pc:sldChg chg="modSp">
        <pc:chgData name="Linn Helen N. Nilssen" userId="S::sk5022948@stavanger.kommune.no::1523ca48-5815-4b5f-a8fc-555019febacf" providerId="AD" clId="Web-{A8EB5580-DD64-4868-B2A2-F8558E6C7FA3}" dt="2021-03-26T08:29:03.851" v="701" actId="20577"/>
        <pc:sldMkLst>
          <pc:docMk/>
          <pc:sldMk cId="3105984914" sldId="261"/>
        </pc:sldMkLst>
        <pc:spChg chg="mod">
          <ac:chgData name="Linn Helen N. Nilssen" userId="S::sk5022948@stavanger.kommune.no::1523ca48-5815-4b5f-a8fc-555019febacf" providerId="AD" clId="Web-{A8EB5580-DD64-4868-B2A2-F8558E6C7FA3}" dt="2021-03-26T08:29:03.851" v="701" actId="20577"/>
          <ac:spMkLst>
            <pc:docMk/>
            <pc:sldMk cId="3105984914" sldId="261"/>
            <ac:spMk id="3" creationId="{A152E7CC-99ED-4DEE-B43E-258327B6E09F}"/>
          </ac:spMkLst>
        </pc:spChg>
      </pc:sldChg>
      <pc:sldChg chg="modSp">
        <pc:chgData name="Linn Helen N. Nilssen" userId="S::sk5022948@stavanger.kommune.no::1523ca48-5815-4b5f-a8fc-555019febacf" providerId="AD" clId="Web-{A8EB5580-DD64-4868-B2A2-F8558E6C7FA3}" dt="2021-03-26T08:29:12.898" v="702" actId="20577"/>
        <pc:sldMkLst>
          <pc:docMk/>
          <pc:sldMk cId="3241258340" sldId="262"/>
        </pc:sldMkLst>
        <pc:spChg chg="mod">
          <ac:chgData name="Linn Helen N. Nilssen" userId="S::sk5022948@stavanger.kommune.no::1523ca48-5815-4b5f-a8fc-555019febacf" providerId="AD" clId="Web-{A8EB5580-DD64-4868-B2A2-F8558E6C7FA3}" dt="2021-03-26T08:29:12.898" v="702" actId="20577"/>
          <ac:spMkLst>
            <pc:docMk/>
            <pc:sldMk cId="3241258340" sldId="262"/>
            <ac:spMk id="3" creationId="{E7FB069B-3CC5-402D-83B1-52A8A403B9F7}"/>
          </ac:spMkLst>
        </pc:spChg>
      </pc:sldChg>
      <pc:sldChg chg="modSp ord">
        <pc:chgData name="Linn Helen N. Nilssen" userId="S::sk5022948@stavanger.kommune.no::1523ca48-5815-4b5f-a8fc-555019febacf" providerId="AD" clId="Web-{A8EB5580-DD64-4868-B2A2-F8558E6C7FA3}" dt="2021-03-26T08:29:24.007" v="703"/>
        <pc:sldMkLst>
          <pc:docMk/>
          <pc:sldMk cId="3337203046" sldId="263"/>
        </pc:sldMkLst>
        <pc:spChg chg="mod">
          <ac:chgData name="Linn Helen N. Nilssen" userId="S::sk5022948@stavanger.kommune.no::1523ca48-5815-4b5f-a8fc-555019febacf" providerId="AD" clId="Web-{A8EB5580-DD64-4868-B2A2-F8558E6C7FA3}" dt="2021-03-26T08:13:49.384" v="340" actId="20577"/>
          <ac:spMkLst>
            <pc:docMk/>
            <pc:sldMk cId="3337203046" sldId="263"/>
            <ac:spMk id="3" creationId="{2865CBF4-1CB3-4E60-939C-88CF923D8333}"/>
          </ac:spMkLst>
        </pc:spChg>
      </pc:sldChg>
    </pc:docChg>
  </pc:docChgLst>
  <pc:docChgLst>
    <pc:chgData name="Elin Våge Sjødin" userId="S::sk18781@stavanger.kommune.no::1ae54855-71dd-4822-844a-07f3c4cf49a6" providerId="AD" clId="Web-{0F9167D7-339C-4FE3-8AF7-A5CFD8F0B67F}"/>
    <pc:docChg chg="addSld modSld">
      <pc:chgData name="Elin Våge Sjødin" userId="S::sk18781@stavanger.kommune.no::1ae54855-71dd-4822-844a-07f3c4cf49a6" providerId="AD" clId="Web-{0F9167D7-339C-4FE3-8AF7-A5CFD8F0B67F}" dt="2020-11-03T12:41:23.544" v="282"/>
      <pc:docMkLst>
        <pc:docMk/>
      </pc:docMkLst>
      <pc:sldChg chg="modSp">
        <pc:chgData name="Elin Våge Sjødin" userId="S::sk18781@stavanger.kommune.no::1ae54855-71dd-4822-844a-07f3c4cf49a6" providerId="AD" clId="Web-{0F9167D7-339C-4FE3-8AF7-A5CFD8F0B67F}" dt="2020-11-03T12:24:47.962" v="2" actId="20577"/>
        <pc:sldMkLst>
          <pc:docMk/>
          <pc:sldMk cId="2785890012" sldId="256"/>
        </pc:sldMkLst>
        <pc:spChg chg="mod">
          <ac:chgData name="Elin Våge Sjødin" userId="S::sk18781@stavanger.kommune.no::1ae54855-71dd-4822-844a-07f3c4cf49a6" providerId="AD" clId="Web-{0F9167D7-339C-4FE3-8AF7-A5CFD8F0B67F}" dt="2020-11-03T12:24:47.962" v="2" actId="20577"/>
          <ac:spMkLst>
            <pc:docMk/>
            <pc:sldMk cId="2785890012" sldId="256"/>
            <ac:spMk id="2" creationId="{64EE0970-E717-4D34-B73A-13E611EB684F}"/>
          </ac:spMkLst>
        </pc:spChg>
      </pc:sldChg>
      <pc:sldChg chg="modSp">
        <pc:chgData name="Elin Våge Sjødin" userId="S::sk18781@stavanger.kommune.no::1ae54855-71dd-4822-844a-07f3c4cf49a6" providerId="AD" clId="Web-{0F9167D7-339C-4FE3-8AF7-A5CFD8F0B67F}" dt="2020-11-03T12:37:22.961" v="214"/>
        <pc:sldMkLst>
          <pc:docMk/>
          <pc:sldMk cId="162454160" sldId="257"/>
        </pc:sldMkLst>
        <pc:graphicFrameChg chg="mod modGraphic">
          <ac:chgData name="Elin Våge Sjødin" userId="S::sk18781@stavanger.kommune.no::1ae54855-71dd-4822-844a-07f3c4cf49a6" providerId="AD" clId="Web-{0F9167D7-339C-4FE3-8AF7-A5CFD8F0B67F}" dt="2020-11-03T12:37:22.961" v="214"/>
          <ac:graphicFrameMkLst>
            <pc:docMk/>
            <pc:sldMk cId="162454160" sldId="257"/>
            <ac:graphicFrameMk id="4" creationId="{87B51443-17A2-4682-A0FD-B0F19A9DF45D}"/>
          </ac:graphicFrameMkLst>
        </pc:graphicFrameChg>
      </pc:sldChg>
      <pc:sldChg chg="addSp delSp modSp new mod setBg">
        <pc:chgData name="Elin Våge Sjødin" userId="S::sk18781@stavanger.kommune.no::1ae54855-71dd-4822-844a-07f3c4cf49a6" providerId="AD" clId="Web-{0F9167D7-339C-4FE3-8AF7-A5CFD8F0B67F}" dt="2020-11-03T12:41:01.465" v="279"/>
        <pc:sldMkLst>
          <pc:docMk/>
          <pc:sldMk cId="2182429109" sldId="259"/>
        </pc:sldMkLst>
        <pc:spChg chg="mod">
          <ac:chgData name="Elin Våge Sjødin" userId="S::sk18781@stavanger.kommune.no::1ae54855-71dd-4822-844a-07f3c4cf49a6" providerId="AD" clId="Web-{0F9167D7-339C-4FE3-8AF7-A5CFD8F0B67F}" dt="2020-11-03T12:41:01.465" v="279"/>
          <ac:spMkLst>
            <pc:docMk/>
            <pc:sldMk cId="2182429109" sldId="259"/>
            <ac:spMk id="2" creationId="{A2373C63-6E9F-438D-AD0F-A00435D945F6}"/>
          </ac:spMkLst>
        </pc:spChg>
        <pc:spChg chg="del">
          <ac:chgData name="Elin Våge Sjødin" userId="S::sk18781@stavanger.kommune.no::1ae54855-71dd-4822-844a-07f3c4cf49a6" providerId="AD" clId="Web-{0F9167D7-339C-4FE3-8AF7-A5CFD8F0B67F}" dt="2020-11-03T12:39:15.682" v="216"/>
          <ac:spMkLst>
            <pc:docMk/>
            <pc:sldMk cId="2182429109" sldId="259"/>
            <ac:spMk id="3" creationId="{85C8886D-3193-4BD0-8729-3ABE362510F7}"/>
          </ac:spMkLst>
        </pc:spChg>
        <pc:spChg chg="add">
          <ac:chgData name="Elin Våge Sjødin" userId="S::sk18781@stavanger.kommune.no::1ae54855-71dd-4822-844a-07f3c4cf49a6" providerId="AD" clId="Web-{0F9167D7-339C-4FE3-8AF7-A5CFD8F0B67F}" dt="2020-11-03T12:41:01.465" v="279"/>
          <ac:spMkLst>
            <pc:docMk/>
            <pc:sldMk cId="2182429109" sldId="259"/>
            <ac:spMk id="9" creationId="{53F29798-D584-4792-9B62-3F5F5C36D619}"/>
          </ac:spMkLst>
        </pc:spChg>
        <pc:picChg chg="add mod ord">
          <ac:chgData name="Elin Våge Sjødin" userId="S::sk18781@stavanger.kommune.no::1ae54855-71dd-4822-844a-07f3c4cf49a6" providerId="AD" clId="Web-{0F9167D7-339C-4FE3-8AF7-A5CFD8F0B67F}" dt="2020-11-03T12:41:01.465" v="279"/>
          <ac:picMkLst>
            <pc:docMk/>
            <pc:sldMk cId="2182429109" sldId="259"/>
            <ac:picMk id="4" creationId="{DAEFF992-6486-400A-B0AA-C20B3E9B32D7}"/>
          </ac:picMkLst>
        </pc:picChg>
      </pc:sldChg>
      <pc:sldChg chg="addSp delSp modSp new mod setBg">
        <pc:chgData name="Elin Våge Sjødin" userId="S::sk18781@stavanger.kommune.no::1ae54855-71dd-4822-844a-07f3c4cf49a6" providerId="AD" clId="Web-{0F9167D7-339C-4FE3-8AF7-A5CFD8F0B67F}" dt="2020-11-03T12:41:19.403" v="281"/>
        <pc:sldMkLst>
          <pc:docMk/>
          <pc:sldMk cId="237716427" sldId="260"/>
        </pc:sldMkLst>
        <pc:spChg chg="mod">
          <ac:chgData name="Elin Våge Sjødin" userId="S::sk18781@stavanger.kommune.no::1ae54855-71dd-4822-844a-07f3c4cf49a6" providerId="AD" clId="Web-{0F9167D7-339C-4FE3-8AF7-A5CFD8F0B67F}" dt="2020-11-03T12:41:19.403" v="281"/>
          <ac:spMkLst>
            <pc:docMk/>
            <pc:sldMk cId="237716427" sldId="260"/>
            <ac:spMk id="2" creationId="{4BD805CC-E586-4B27-8AC8-06D84729ADB4}"/>
          </ac:spMkLst>
        </pc:spChg>
        <pc:spChg chg="del">
          <ac:chgData name="Elin Våge Sjødin" userId="S::sk18781@stavanger.kommune.no::1ae54855-71dd-4822-844a-07f3c4cf49a6" providerId="AD" clId="Web-{0F9167D7-339C-4FE3-8AF7-A5CFD8F0B67F}" dt="2020-11-03T12:39:37.151" v="218"/>
          <ac:spMkLst>
            <pc:docMk/>
            <pc:sldMk cId="237716427" sldId="260"/>
            <ac:spMk id="3" creationId="{77C62089-1EA3-4172-BD55-B5D487CD5480}"/>
          </ac:spMkLst>
        </pc:spChg>
        <pc:spChg chg="add">
          <ac:chgData name="Elin Våge Sjødin" userId="S::sk18781@stavanger.kommune.no::1ae54855-71dd-4822-844a-07f3c4cf49a6" providerId="AD" clId="Web-{0F9167D7-339C-4FE3-8AF7-A5CFD8F0B67F}" dt="2020-11-03T12:41:19.403" v="281"/>
          <ac:spMkLst>
            <pc:docMk/>
            <pc:sldMk cId="237716427" sldId="260"/>
            <ac:spMk id="9" creationId="{53F29798-D584-4792-9B62-3F5F5C36D619}"/>
          </ac:spMkLst>
        </pc:spChg>
        <pc:picChg chg="add mod ord">
          <ac:chgData name="Elin Våge Sjødin" userId="S::sk18781@stavanger.kommune.no::1ae54855-71dd-4822-844a-07f3c4cf49a6" providerId="AD" clId="Web-{0F9167D7-339C-4FE3-8AF7-A5CFD8F0B67F}" dt="2020-11-03T12:41:19.403" v="281"/>
          <ac:picMkLst>
            <pc:docMk/>
            <pc:sldMk cId="237716427" sldId="260"/>
            <ac:picMk id="4" creationId="{118EA663-ED67-48FA-89B6-E4A4B53EE0EE}"/>
          </ac:picMkLst>
        </pc:picChg>
      </pc:sldChg>
      <pc:sldChg chg="addSp delSp modSp new mod setBg">
        <pc:chgData name="Elin Våge Sjødin" userId="S::sk18781@stavanger.kommune.no::1ae54855-71dd-4822-844a-07f3c4cf49a6" providerId="AD" clId="Web-{0F9167D7-339C-4FE3-8AF7-A5CFD8F0B67F}" dt="2020-11-03T12:41:09.465" v="280"/>
        <pc:sldMkLst>
          <pc:docMk/>
          <pc:sldMk cId="1352837147" sldId="261"/>
        </pc:sldMkLst>
        <pc:spChg chg="mod">
          <ac:chgData name="Elin Våge Sjødin" userId="S::sk18781@stavanger.kommune.no::1ae54855-71dd-4822-844a-07f3c4cf49a6" providerId="AD" clId="Web-{0F9167D7-339C-4FE3-8AF7-A5CFD8F0B67F}" dt="2020-11-03T12:41:09.465" v="280"/>
          <ac:spMkLst>
            <pc:docMk/>
            <pc:sldMk cId="1352837147" sldId="261"/>
            <ac:spMk id="2" creationId="{F0E6D1CE-F8E6-4FB1-8217-D9ED235ED04B}"/>
          </ac:spMkLst>
        </pc:spChg>
        <pc:spChg chg="del">
          <ac:chgData name="Elin Våge Sjødin" userId="S::sk18781@stavanger.kommune.no::1ae54855-71dd-4822-844a-07f3c4cf49a6" providerId="AD" clId="Web-{0F9167D7-339C-4FE3-8AF7-A5CFD8F0B67F}" dt="2020-11-03T12:40:00.464" v="220"/>
          <ac:spMkLst>
            <pc:docMk/>
            <pc:sldMk cId="1352837147" sldId="261"/>
            <ac:spMk id="3" creationId="{9D007745-AF08-4C0A-A29C-E9270FCB8EA7}"/>
          </ac:spMkLst>
        </pc:spChg>
        <pc:spChg chg="add">
          <ac:chgData name="Elin Våge Sjødin" userId="S::sk18781@stavanger.kommune.no::1ae54855-71dd-4822-844a-07f3c4cf49a6" providerId="AD" clId="Web-{0F9167D7-339C-4FE3-8AF7-A5CFD8F0B67F}" dt="2020-11-03T12:41:09.465" v="280"/>
          <ac:spMkLst>
            <pc:docMk/>
            <pc:sldMk cId="1352837147" sldId="261"/>
            <ac:spMk id="9" creationId="{53F29798-D584-4792-9B62-3F5F5C36D619}"/>
          </ac:spMkLst>
        </pc:spChg>
        <pc:picChg chg="add mod ord">
          <ac:chgData name="Elin Våge Sjødin" userId="S::sk18781@stavanger.kommune.no::1ae54855-71dd-4822-844a-07f3c4cf49a6" providerId="AD" clId="Web-{0F9167D7-339C-4FE3-8AF7-A5CFD8F0B67F}" dt="2020-11-03T12:41:09.465" v="280"/>
          <ac:picMkLst>
            <pc:docMk/>
            <pc:sldMk cId="1352837147" sldId="261"/>
            <ac:picMk id="4" creationId="{D2766DA2-E7E2-47F1-A476-A53564D18622}"/>
          </ac:picMkLst>
        </pc:picChg>
      </pc:sldChg>
      <pc:sldChg chg="addSp delSp modSp new mod setBg">
        <pc:chgData name="Elin Våge Sjødin" userId="S::sk18781@stavanger.kommune.no::1ae54855-71dd-4822-844a-07f3c4cf49a6" providerId="AD" clId="Web-{0F9167D7-339C-4FE3-8AF7-A5CFD8F0B67F}" dt="2020-11-03T12:41:23.544" v="282"/>
        <pc:sldMkLst>
          <pc:docMk/>
          <pc:sldMk cId="553119" sldId="262"/>
        </pc:sldMkLst>
        <pc:spChg chg="mod">
          <ac:chgData name="Elin Våge Sjødin" userId="S::sk18781@stavanger.kommune.no::1ae54855-71dd-4822-844a-07f3c4cf49a6" providerId="AD" clId="Web-{0F9167D7-339C-4FE3-8AF7-A5CFD8F0B67F}" dt="2020-11-03T12:41:23.544" v="282"/>
          <ac:spMkLst>
            <pc:docMk/>
            <pc:sldMk cId="553119" sldId="262"/>
            <ac:spMk id="2" creationId="{5484A47D-0743-4EC8-BDF2-5372875DA418}"/>
          </ac:spMkLst>
        </pc:spChg>
        <pc:spChg chg="del">
          <ac:chgData name="Elin Våge Sjødin" userId="S::sk18781@stavanger.kommune.no::1ae54855-71dd-4822-844a-07f3c4cf49a6" providerId="AD" clId="Web-{0F9167D7-339C-4FE3-8AF7-A5CFD8F0B67F}" dt="2020-11-03T12:40:21.636" v="222"/>
          <ac:spMkLst>
            <pc:docMk/>
            <pc:sldMk cId="553119" sldId="262"/>
            <ac:spMk id="3" creationId="{8A37F032-4922-49C8-B586-CF2CB808A4D7}"/>
          </ac:spMkLst>
        </pc:spChg>
        <pc:spChg chg="add">
          <ac:chgData name="Elin Våge Sjødin" userId="S::sk18781@stavanger.kommune.no::1ae54855-71dd-4822-844a-07f3c4cf49a6" providerId="AD" clId="Web-{0F9167D7-339C-4FE3-8AF7-A5CFD8F0B67F}" dt="2020-11-03T12:41:23.544" v="282"/>
          <ac:spMkLst>
            <pc:docMk/>
            <pc:sldMk cId="553119" sldId="262"/>
            <ac:spMk id="9" creationId="{53F29798-D584-4792-9B62-3F5F5C36D619}"/>
          </ac:spMkLst>
        </pc:spChg>
        <pc:picChg chg="add mod ord">
          <ac:chgData name="Elin Våge Sjødin" userId="S::sk18781@stavanger.kommune.no::1ae54855-71dd-4822-844a-07f3c4cf49a6" providerId="AD" clId="Web-{0F9167D7-339C-4FE3-8AF7-A5CFD8F0B67F}" dt="2020-11-03T12:41:23.544" v="282"/>
          <ac:picMkLst>
            <pc:docMk/>
            <pc:sldMk cId="553119" sldId="262"/>
            <ac:picMk id="4" creationId="{ED5E38DA-9018-467F-9AAC-8B0B02223C25}"/>
          </ac:picMkLst>
        </pc:picChg>
      </pc:sldChg>
    </pc:docChg>
  </pc:docChgLst>
  <pc:docChgLst>
    <pc:chgData name="Elin Våge Sjødin" userId="S::sk18781@stavanger.kommune.no::1ae54855-71dd-4822-844a-07f3c4cf49a6" providerId="AD" clId="Web-{94DE1DAF-EF0D-4511-8163-EFABB731B249}"/>
    <pc:docChg chg="modSld">
      <pc:chgData name="Elin Våge Sjødin" userId="S::sk18781@stavanger.kommune.no::1ae54855-71dd-4822-844a-07f3c4cf49a6" providerId="AD" clId="Web-{94DE1DAF-EF0D-4511-8163-EFABB731B249}" dt="2021-03-26T08:57:19.628" v="3"/>
      <pc:docMkLst>
        <pc:docMk/>
      </pc:docMkLst>
      <pc:sldChg chg="modSp">
        <pc:chgData name="Elin Våge Sjødin" userId="S::sk18781@stavanger.kommune.no::1ae54855-71dd-4822-844a-07f3c4cf49a6" providerId="AD" clId="Web-{94DE1DAF-EF0D-4511-8163-EFABB731B249}" dt="2021-03-26T08:54:06.906" v="1" actId="20577"/>
        <pc:sldMkLst>
          <pc:docMk/>
          <pc:sldMk cId="204840451" sldId="260"/>
        </pc:sldMkLst>
        <pc:spChg chg="mod">
          <ac:chgData name="Elin Våge Sjødin" userId="S::sk18781@stavanger.kommune.no::1ae54855-71dd-4822-844a-07f3c4cf49a6" providerId="AD" clId="Web-{94DE1DAF-EF0D-4511-8163-EFABB731B249}" dt="2021-03-26T08:54:06.906" v="1" actId="20577"/>
          <ac:spMkLst>
            <pc:docMk/>
            <pc:sldMk cId="204840451" sldId="260"/>
            <ac:spMk id="3" creationId="{7974D49B-D0DF-40F2-962B-D6A81B1279CF}"/>
          </ac:spMkLst>
        </pc:spChg>
      </pc:sldChg>
      <pc:sldChg chg="modSp">
        <pc:chgData name="Elin Våge Sjødin" userId="S::sk18781@stavanger.kommune.no::1ae54855-71dd-4822-844a-07f3c4cf49a6" providerId="AD" clId="Web-{94DE1DAF-EF0D-4511-8163-EFABB731B249}" dt="2021-03-26T08:57:19.628" v="3"/>
        <pc:sldMkLst>
          <pc:docMk/>
          <pc:sldMk cId="3748947004" sldId="264"/>
        </pc:sldMkLst>
        <pc:graphicFrameChg chg="mod modGraphic">
          <ac:chgData name="Elin Våge Sjødin" userId="S::sk18781@stavanger.kommune.no::1ae54855-71dd-4822-844a-07f3c4cf49a6" providerId="AD" clId="Web-{94DE1DAF-EF0D-4511-8163-EFABB731B249}" dt="2021-03-26T08:57:19.628" v="3"/>
          <ac:graphicFrameMkLst>
            <pc:docMk/>
            <pc:sldMk cId="3748947004" sldId="264"/>
            <ac:graphicFrameMk id="4" creationId="{A0A29F9C-DA50-4D9D-B5C6-D2D705FDB7DA}"/>
          </ac:graphicFrameMkLst>
        </pc:graphicFrameChg>
      </pc:sldChg>
    </pc:docChg>
  </pc:docChgLst>
  <pc:docChgLst>
    <pc:chgData name="Elin Våge Sjødin" userId="S::sk18781@stavanger.kommune.no::1ae54855-71dd-4822-844a-07f3c4cf49a6" providerId="AD" clId="Web-{5D4A2609-5FFA-47BB-A1B0-E20567AF459C}"/>
    <pc:docChg chg="modSld">
      <pc:chgData name="Elin Våge Sjødin" userId="S::sk18781@stavanger.kommune.no::1ae54855-71dd-4822-844a-07f3c4cf49a6" providerId="AD" clId="Web-{5D4A2609-5FFA-47BB-A1B0-E20567AF459C}" dt="2021-03-22T09:17:11.362" v="322"/>
      <pc:docMkLst>
        <pc:docMk/>
      </pc:docMkLst>
      <pc:sldChg chg="modSp">
        <pc:chgData name="Elin Våge Sjødin" userId="S::sk18781@stavanger.kommune.no::1ae54855-71dd-4822-844a-07f3c4cf49a6" providerId="AD" clId="Web-{5D4A2609-5FFA-47BB-A1B0-E20567AF459C}" dt="2021-03-22T09:17:11.362" v="322"/>
        <pc:sldMkLst>
          <pc:docMk/>
          <pc:sldMk cId="162454160" sldId="257"/>
        </pc:sldMkLst>
        <pc:graphicFrameChg chg="mod modGraphic">
          <ac:chgData name="Elin Våge Sjødin" userId="S::sk18781@stavanger.kommune.no::1ae54855-71dd-4822-844a-07f3c4cf49a6" providerId="AD" clId="Web-{5D4A2609-5FFA-47BB-A1B0-E20567AF459C}" dt="2021-03-22T09:17:11.362" v="322"/>
          <ac:graphicFrameMkLst>
            <pc:docMk/>
            <pc:sldMk cId="162454160" sldId="257"/>
            <ac:graphicFrameMk id="4" creationId="{87B51443-17A2-4682-A0FD-B0F19A9DF45D}"/>
          </ac:graphicFrameMkLst>
        </pc:graphicFrameChg>
      </pc:sldChg>
    </pc:docChg>
  </pc:docChgLst>
  <pc:docChgLst>
    <pc:chgData name="Linn Helen N. Nilssen" userId="S::sk5022948@stavanger.kommune.no::1523ca48-5815-4b5f-a8fc-555019febacf" providerId="AD" clId="Web-{522266CB-CDD2-45F0-95CC-D8A8AB76A1C2}"/>
    <pc:docChg chg="modSld sldOrd">
      <pc:chgData name="Linn Helen N. Nilssen" userId="S::sk5022948@stavanger.kommune.no::1523ca48-5815-4b5f-a8fc-555019febacf" providerId="AD" clId="Web-{522266CB-CDD2-45F0-95CC-D8A8AB76A1C2}" dt="2021-03-26T10:53:46.644" v="647" actId="20577"/>
      <pc:docMkLst>
        <pc:docMk/>
      </pc:docMkLst>
      <pc:sldChg chg="modSp">
        <pc:chgData name="Linn Helen N. Nilssen" userId="S::sk5022948@stavanger.kommune.no::1523ca48-5815-4b5f-a8fc-555019febacf" providerId="AD" clId="Web-{522266CB-CDD2-45F0-95CC-D8A8AB76A1C2}" dt="2021-03-26T10:53:46.644" v="647" actId="20577"/>
        <pc:sldMkLst>
          <pc:docMk/>
          <pc:sldMk cId="116264156" sldId="258"/>
        </pc:sldMkLst>
        <pc:spChg chg="mod">
          <ac:chgData name="Linn Helen N. Nilssen" userId="S::sk5022948@stavanger.kommune.no::1523ca48-5815-4b5f-a8fc-555019febacf" providerId="AD" clId="Web-{522266CB-CDD2-45F0-95CC-D8A8AB76A1C2}" dt="2021-03-26T10:26:43.531" v="109" actId="14100"/>
          <ac:spMkLst>
            <pc:docMk/>
            <pc:sldMk cId="116264156" sldId="258"/>
            <ac:spMk id="2" creationId="{70F5B8BC-D1F1-4DF3-BBA5-FABB638D908D}"/>
          </ac:spMkLst>
        </pc:spChg>
        <pc:spChg chg="mod">
          <ac:chgData name="Linn Helen N. Nilssen" userId="S::sk5022948@stavanger.kommune.no::1523ca48-5815-4b5f-a8fc-555019febacf" providerId="AD" clId="Web-{522266CB-CDD2-45F0-95CC-D8A8AB76A1C2}" dt="2021-03-26T10:53:46.644" v="647" actId="20577"/>
          <ac:spMkLst>
            <pc:docMk/>
            <pc:sldMk cId="116264156" sldId="258"/>
            <ac:spMk id="3" creationId="{139B57EB-12AD-457C-B2A1-A51FD5F82847}"/>
          </ac:spMkLst>
        </pc:spChg>
      </pc:sldChg>
      <pc:sldChg chg="modSp ord">
        <pc:chgData name="Linn Helen N. Nilssen" userId="S::sk5022948@stavanger.kommune.no::1523ca48-5815-4b5f-a8fc-555019febacf" providerId="AD" clId="Web-{522266CB-CDD2-45F0-95CC-D8A8AB76A1C2}" dt="2021-03-26T10:29:00.945" v="192" actId="20577"/>
        <pc:sldMkLst>
          <pc:docMk/>
          <pc:sldMk cId="204840451" sldId="260"/>
        </pc:sldMkLst>
        <pc:spChg chg="mod">
          <ac:chgData name="Linn Helen N. Nilssen" userId="S::sk5022948@stavanger.kommune.no::1523ca48-5815-4b5f-a8fc-555019febacf" providerId="AD" clId="Web-{522266CB-CDD2-45F0-95CC-D8A8AB76A1C2}" dt="2021-03-26T10:29:00.945" v="192" actId="20577"/>
          <ac:spMkLst>
            <pc:docMk/>
            <pc:sldMk cId="204840451" sldId="260"/>
            <ac:spMk id="3" creationId="{7974D49B-D0DF-40F2-962B-D6A81B1279CF}"/>
          </ac:spMkLst>
        </pc:spChg>
      </pc:sldChg>
      <pc:sldChg chg="addSp modSp">
        <pc:chgData name="Linn Helen N. Nilssen" userId="S::sk5022948@stavanger.kommune.no::1523ca48-5815-4b5f-a8fc-555019febacf" providerId="AD" clId="Web-{522266CB-CDD2-45F0-95CC-D8A8AB76A1C2}" dt="2021-03-26T10:20:53.932" v="108"/>
        <pc:sldMkLst>
          <pc:docMk/>
          <pc:sldMk cId="3748947004" sldId="264"/>
        </pc:sldMkLst>
        <pc:spChg chg="add mod">
          <ac:chgData name="Linn Helen N. Nilssen" userId="S::sk5022948@stavanger.kommune.no::1523ca48-5815-4b5f-a8fc-555019febacf" providerId="AD" clId="Web-{522266CB-CDD2-45F0-95CC-D8A8AB76A1C2}" dt="2021-03-26T10:19:59.007" v="104" actId="1076"/>
          <ac:spMkLst>
            <pc:docMk/>
            <pc:sldMk cId="3748947004" sldId="264"/>
            <ac:spMk id="2" creationId="{B211A47F-2B70-4499-8E69-3CC1D560308B}"/>
          </ac:spMkLst>
        </pc:spChg>
        <pc:graphicFrameChg chg="mod modGraphic">
          <ac:chgData name="Linn Helen N. Nilssen" userId="S::sk5022948@stavanger.kommune.no::1523ca48-5815-4b5f-a8fc-555019febacf" providerId="AD" clId="Web-{522266CB-CDD2-45F0-95CC-D8A8AB76A1C2}" dt="2021-03-26T10:20:53.932" v="108"/>
          <ac:graphicFrameMkLst>
            <pc:docMk/>
            <pc:sldMk cId="3748947004" sldId="264"/>
            <ac:graphicFrameMk id="4" creationId="{A0A29F9C-DA50-4D9D-B5C6-D2D705FDB7DA}"/>
          </ac:graphicFrameMkLst>
        </pc:graphicFrameChg>
      </pc:sldChg>
    </pc:docChg>
  </pc:docChgLst>
  <pc:docChgLst>
    <pc:chgData name="Elin Våge Sjødin" userId="S::sk18781@stavanger.kommune.no::1ae54855-71dd-4822-844a-07f3c4cf49a6" providerId="AD" clId="Web-{48241D8B-4795-455B-8845-22BEBCA53CF7}"/>
    <pc:docChg chg="addSld delSld modSld">
      <pc:chgData name="Elin Våge Sjødin" userId="S::sk18781@stavanger.kommune.no::1ae54855-71dd-4822-844a-07f3c4cf49a6" providerId="AD" clId="Web-{48241D8B-4795-455B-8845-22BEBCA53CF7}" dt="2021-03-26T08:02:20.887" v="140" actId="20577"/>
      <pc:docMkLst>
        <pc:docMk/>
      </pc:docMkLst>
      <pc:sldChg chg="modSp del">
        <pc:chgData name="Elin Våge Sjødin" userId="S::sk18781@stavanger.kommune.no::1ae54855-71dd-4822-844a-07f3c4cf49a6" providerId="AD" clId="Web-{48241D8B-4795-455B-8845-22BEBCA53CF7}" dt="2021-03-26T07:51:19.740" v="1"/>
        <pc:sldMkLst>
          <pc:docMk/>
          <pc:sldMk cId="162454160" sldId="257"/>
        </pc:sldMkLst>
        <pc:spChg chg="mod">
          <ac:chgData name="Elin Våge Sjødin" userId="S::sk18781@stavanger.kommune.no::1ae54855-71dd-4822-844a-07f3c4cf49a6" providerId="AD" clId="Web-{48241D8B-4795-455B-8845-22BEBCA53CF7}" dt="2021-03-26T07:51:16.849" v="0" actId="20577"/>
          <ac:spMkLst>
            <pc:docMk/>
            <pc:sldMk cId="162454160" sldId="257"/>
            <ac:spMk id="2" creationId="{F74827CB-AD6F-4305-B629-7F2D6D213F6F}"/>
          </ac:spMkLst>
        </pc:spChg>
      </pc:sldChg>
      <pc:sldChg chg="modSp">
        <pc:chgData name="Elin Våge Sjødin" userId="S::sk18781@stavanger.kommune.no::1ae54855-71dd-4822-844a-07f3c4cf49a6" providerId="AD" clId="Web-{48241D8B-4795-455B-8845-22BEBCA53CF7}" dt="2021-03-26T07:55:09.679" v="47" actId="1076"/>
        <pc:sldMkLst>
          <pc:docMk/>
          <pc:sldMk cId="116264156" sldId="258"/>
        </pc:sldMkLst>
        <pc:spChg chg="mod">
          <ac:chgData name="Elin Våge Sjødin" userId="S::sk18781@stavanger.kommune.no::1ae54855-71dd-4822-844a-07f3c4cf49a6" providerId="AD" clId="Web-{48241D8B-4795-455B-8845-22BEBCA53CF7}" dt="2021-03-26T07:52:01.318" v="14" actId="20577"/>
          <ac:spMkLst>
            <pc:docMk/>
            <pc:sldMk cId="116264156" sldId="258"/>
            <ac:spMk id="2" creationId="{70F5B8BC-D1F1-4DF3-BBA5-FABB638D908D}"/>
          </ac:spMkLst>
        </pc:spChg>
        <pc:spChg chg="mod">
          <ac:chgData name="Elin Våge Sjødin" userId="S::sk18781@stavanger.kommune.no::1ae54855-71dd-4822-844a-07f3c4cf49a6" providerId="AD" clId="Web-{48241D8B-4795-455B-8845-22BEBCA53CF7}" dt="2021-03-26T07:55:09.679" v="47" actId="1076"/>
          <ac:spMkLst>
            <pc:docMk/>
            <pc:sldMk cId="116264156" sldId="258"/>
            <ac:spMk id="3" creationId="{139B57EB-12AD-457C-B2A1-A51FD5F82847}"/>
          </ac:spMkLst>
        </pc:spChg>
      </pc:sldChg>
      <pc:sldChg chg="modSp new">
        <pc:chgData name="Elin Våge Sjødin" userId="S::sk18781@stavanger.kommune.no::1ae54855-71dd-4822-844a-07f3c4cf49a6" providerId="AD" clId="Web-{48241D8B-4795-455B-8845-22BEBCA53CF7}" dt="2021-03-26T07:59:19.229" v="60" actId="20577"/>
        <pc:sldMkLst>
          <pc:docMk/>
          <pc:sldMk cId="204840451" sldId="260"/>
        </pc:sldMkLst>
        <pc:spChg chg="mod">
          <ac:chgData name="Elin Våge Sjødin" userId="S::sk18781@stavanger.kommune.no::1ae54855-71dd-4822-844a-07f3c4cf49a6" providerId="AD" clId="Web-{48241D8B-4795-455B-8845-22BEBCA53CF7}" dt="2021-03-26T07:59:19.229" v="60" actId="20577"/>
          <ac:spMkLst>
            <pc:docMk/>
            <pc:sldMk cId="204840451" sldId="260"/>
            <ac:spMk id="2" creationId="{8510A5FC-F622-4F72-8AE1-A08E556A2071}"/>
          </ac:spMkLst>
        </pc:spChg>
        <pc:spChg chg="mod">
          <ac:chgData name="Elin Våge Sjødin" userId="S::sk18781@stavanger.kommune.no::1ae54855-71dd-4822-844a-07f3c4cf49a6" providerId="AD" clId="Web-{48241D8B-4795-455B-8845-22BEBCA53CF7}" dt="2021-03-26T07:55:31.477" v="52" actId="20577"/>
          <ac:spMkLst>
            <pc:docMk/>
            <pc:sldMk cId="204840451" sldId="260"/>
            <ac:spMk id="3" creationId="{7974D49B-D0DF-40F2-962B-D6A81B1279CF}"/>
          </ac:spMkLst>
        </pc:spChg>
      </pc:sldChg>
      <pc:sldChg chg="del">
        <pc:chgData name="Elin Våge Sjødin" userId="S::sk18781@stavanger.kommune.no::1ae54855-71dd-4822-844a-07f3c4cf49a6" providerId="AD" clId="Web-{48241D8B-4795-455B-8845-22BEBCA53CF7}" dt="2021-03-26T07:51:22.146" v="2"/>
        <pc:sldMkLst>
          <pc:docMk/>
          <pc:sldMk cId="2135830381" sldId="260"/>
        </pc:sldMkLst>
      </pc:sldChg>
      <pc:sldChg chg="del">
        <pc:chgData name="Elin Våge Sjødin" userId="S::sk18781@stavanger.kommune.no::1ae54855-71dd-4822-844a-07f3c4cf49a6" providerId="AD" clId="Web-{48241D8B-4795-455B-8845-22BEBCA53CF7}" dt="2021-03-26T07:51:24.021" v="3"/>
        <pc:sldMkLst>
          <pc:docMk/>
          <pc:sldMk cId="2614995675" sldId="261"/>
        </pc:sldMkLst>
      </pc:sldChg>
      <pc:sldChg chg="modSp new">
        <pc:chgData name="Elin Våge Sjødin" userId="S::sk18781@stavanger.kommune.no::1ae54855-71dd-4822-844a-07f3c4cf49a6" providerId="AD" clId="Web-{48241D8B-4795-455B-8845-22BEBCA53CF7}" dt="2021-03-26T07:54:38.632" v="46" actId="1076"/>
        <pc:sldMkLst>
          <pc:docMk/>
          <pc:sldMk cId="3105984914" sldId="261"/>
        </pc:sldMkLst>
        <pc:spChg chg="mod">
          <ac:chgData name="Elin Våge Sjødin" userId="S::sk18781@stavanger.kommune.no::1ae54855-71dd-4822-844a-07f3c4cf49a6" providerId="AD" clId="Web-{48241D8B-4795-455B-8845-22BEBCA53CF7}" dt="2021-03-26T07:53:08.631" v="29" actId="20577"/>
          <ac:spMkLst>
            <pc:docMk/>
            <pc:sldMk cId="3105984914" sldId="261"/>
            <ac:spMk id="2" creationId="{CEB54715-B0B2-4BD5-BEA6-F8212962FA8F}"/>
          </ac:spMkLst>
        </pc:spChg>
        <pc:spChg chg="mod">
          <ac:chgData name="Elin Våge Sjødin" userId="S::sk18781@stavanger.kommune.no::1ae54855-71dd-4822-844a-07f3c4cf49a6" providerId="AD" clId="Web-{48241D8B-4795-455B-8845-22BEBCA53CF7}" dt="2021-03-26T07:54:38.632" v="46" actId="1076"/>
          <ac:spMkLst>
            <pc:docMk/>
            <pc:sldMk cId="3105984914" sldId="261"/>
            <ac:spMk id="3" creationId="{A152E7CC-99ED-4DEE-B43E-258327B6E09F}"/>
          </ac:spMkLst>
        </pc:spChg>
      </pc:sldChg>
      <pc:sldChg chg="modSp new">
        <pc:chgData name="Elin Våge Sjødin" userId="S::sk18781@stavanger.kommune.no::1ae54855-71dd-4822-844a-07f3c4cf49a6" providerId="AD" clId="Web-{48241D8B-4795-455B-8845-22BEBCA53CF7}" dt="2021-03-26T07:54:31.992" v="45" actId="1076"/>
        <pc:sldMkLst>
          <pc:docMk/>
          <pc:sldMk cId="3241258340" sldId="262"/>
        </pc:sldMkLst>
        <pc:spChg chg="mod">
          <ac:chgData name="Elin Våge Sjødin" userId="S::sk18781@stavanger.kommune.no::1ae54855-71dd-4822-844a-07f3c4cf49a6" providerId="AD" clId="Web-{48241D8B-4795-455B-8845-22BEBCA53CF7}" dt="2021-03-26T07:53:49.897" v="34" actId="20577"/>
          <ac:spMkLst>
            <pc:docMk/>
            <pc:sldMk cId="3241258340" sldId="262"/>
            <ac:spMk id="2" creationId="{5B8C9B32-71C3-4484-B722-8B5B3D359656}"/>
          </ac:spMkLst>
        </pc:spChg>
        <pc:spChg chg="mod">
          <ac:chgData name="Elin Våge Sjødin" userId="S::sk18781@stavanger.kommune.no::1ae54855-71dd-4822-844a-07f3c4cf49a6" providerId="AD" clId="Web-{48241D8B-4795-455B-8845-22BEBCA53CF7}" dt="2021-03-26T07:54:31.992" v="45" actId="1076"/>
          <ac:spMkLst>
            <pc:docMk/>
            <pc:sldMk cId="3241258340" sldId="262"/>
            <ac:spMk id="3" creationId="{E7FB069B-3CC5-402D-83B1-52A8A403B9F7}"/>
          </ac:spMkLst>
        </pc:spChg>
      </pc:sldChg>
      <pc:sldChg chg="modSp new">
        <pc:chgData name="Elin Våge Sjødin" userId="S::sk18781@stavanger.kommune.no::1ae54855-71dd-4822-844a-07f3c4cf49a6" providerId="AD" clId="Web-{48241D8B-4795-455B-8845-22BEBCA53CF7}" dt="2021-03-26T08:02:20.887" v="140" actId="20577"/>
        <pc:sldMkLst>
          <pc:docMk/>
          <pc:sldMk cId="3337203046" sldId="263"/>
        </pc:sldMkLst>
        <pc:spChg chg="mod">
          <ac:chgData name="Elin Våge Sjødin" userId="S::sk18781@stavanger.kommune.no::1ae54855-71dd-4822-844a-07f3c4cf49a6" providerId="AD" clId="Web-{48241D8B-4795-455B-8845-22BEBCA53CF7}" dt="2021-03-26T08:01:29.761" v="84" actId="20577"/>
          <ac:spMkLst>
            <pc:docMk/>
            <pc:sldMk cId="3337203046" sldId="263"/>
            <ac:spMk id="2" creationId="{5E5A16F9-2BDC-49E1-B777-248B81DCD30A}"/>
          </ac:spMkLst>
        </pc:spChg>
        <pc:spChg chg="mod">
          <ac:chgData name="Elin Våge Sjødin" userId="S::sk18781@stavanger.kommune.no::1ae54855-71dd-4822-844a-07f3c4cf49a6" providerId="AD" clId="Web-{48241D8B-4795-455B-8845-22BEBCA53CF7}" dt="2021-03-26T08:02:20.887" v="140" actId="20577"/>
          <ac:spMkLst>
            <pc:docMk/>
            <pc:sldMk cId="3337203046" sldId="263"/>
            <ac:spMk id="3" creationId="{2865CBF4-1CB3-4E60-939C-88CF923D8333}"/>
          </ac:spMkLst>
        </pc:spChg>
      </pc:sldChg>
    </pc:docChg>
  </pc:docChgLst>
  <pc:docChgLst>
    <pc:chgData name="Elin Våge Sjødin" userId="S::sk18781@stavanger.kommune.no::1ae54855-71dd-4822-844a-07f3c4cf49a6" providerId="AD" clId="Web-{E7DE1EE9-2561-4A16-B64C-E5A8447C7D07}"/>
    <pc:docChg chg="modSld">
      <pc:chgData name="Elin Våge Sjødin" userId="S::sk18781@stavanger.kommune.no::1ae54855-71dd-4822-844a-07f3c4cf49a6" providerId="AD" clId="Web-{E7DE1EE9-2561-4A16-B64C-E5A8447C7D07}" dt="2021-02-23T06:43:46.728" v="98"/>
      <pc:docMkLst>
        <pc:docMk/>
      </pc:docMkLst>
      <pc:sldChg chg="addSp delSp modSp">
        <pc:chgData name="Elin Våge Sjødin" userId="S::sk18781@stavanger.kommune.no::1ae54855-71dd-4822-844a-07f3c4cf49a6" providerId="AD" clId="Web-{E7DE1EE9-2561-4A16-B64C-E5A8447C7D07}" dt="2021-02-23T06:43:46.728" v="98"/>
        <pc:sldMkLst>
          <pc:docMk/>
          <pc:sldMk cId="162454160" sldId="257"/>
        </pc:sldMkLst>
        <pc:spChg chg="add del mod">
          <ac:chgData name="Elin Våge Sjødin" userId="S::sk18781@stavanger.kommune.no::1ae54855-71dd-4822-844a-07f3c4cf49a6" providerId="AD" clId="Web-{E7DE1EE9-2561-4A16-B64C-E5A8447C7D07}" dt="2021-02-23T06:43:41.774" v="97"/>
          <ac:spMkLst>
            <pc:docMk/>
            <pc:sldMk cId="162454160" sldId="257"/>
            <ac:spMk id="5" creationId="{545C7162-6270-4235-B860-F5F132CCA7A3}"/>
          </ac:spMkLst>
        </pc:spChg>
        <pc:graphicFrameChg chg="add del mod modGraphic">
          <ac:chgData name="Elin Våge Sjødin" userId="S::sk18781@stavanger.kommune.no::1ae54855-71dd-4822-844a-07f3c4cf49a6" providerId="AD" clId="Web-{E7DE1EE9-2561-4A16-B64C-E5A8447C7D07}" dt="2021-02-23T06:43:46.728" v="98"/>
          <ac:graphicFrameMkLst>
            <pc:docMk/>
            <pc:sldMk cId="162454160" sldId="257"/>
            <ac:graphicFrameMk id="4" creationId="{87B51443-17A2-4682-A0FD-B0F19A9DF45D}"/>
          </ac:graphicFrameMkLst>
        </pc:graphicFrameChg>
      </pc:sldChg>
    </pc:docChg>
  </pc:docChgLst>
  <pc:docChgLst>
    <pc:chgData name="Rune M Knutsen" userId="S::sk15262@stavanger.kommune.no::f0eb3135-6938-4469-9987-3463b0292c66" providerId="AD" clId="Web-{CE49C7AE-F4C1-4CC3-BC52-1AAB699551C1}"/>
    <pc:docChg chg="modSld">
      <pc:chgData name="Rune M Knutsen" userId="S::sk15262@stavanger.kommune.no::f0eb3135-6938-4469-9987-3463b0292c66" providerId="AD" clId="Web-{CE49C7AE-F4C1-4CC3-BC52-1AAB699551C1}" dt="2021-03-23T06:27:24.131" v="44" actId="20577"/>
      <pc:docMkLst>
        <pc:docMk/>
      </pc:docMkLst>
      <pc:sldChg chg="modSp">
        <pc:chgData name="Rune M Knutsen" userId="S::sk15262@stavanger.kommune.no::f0eb3135-6938-4469-9987-3463b0292c66" providerId="AD" clId="Web-{CE49C7AE-F4C1-4CC3-BC52-1AAB699551C1}" dt="2021-03-23T06:27:24.131" v="44" actId="20577"/>
        <pc:sldMkLst>
          <pc:docMk/>
          <pc:sldMk cId="116264156" sldId="258"/>
        </pc:sldMkLst>
        <pc:spChg chg="mod">
          <ac:chgData name="Rune M Knutsen" userId="S::sk15262@stavanger.kommune.no::f0eb3135-6938-4469-9987-3463b0292c66" providerId="AD" clId="Web-{CE49C7AE-F4C1-4CC3-BC52-1AAB699551C1}" dt="2021-03-23T06:27:24.131" v="44" actId="20577"/>
          <ac:spMkLst>
            <pc:docMk/>
            <pc:sldMk cId="116264156" sldId="258"/>
            <ac:spMk id="3" creationId="{139B57EB-12AD-457C-B2A1-A51FD5F82847}"/>
          </ac:spMkLst>
        </pc:spChg>
      </pc:sldChg>
      <pc:sldChg chg="modSp">
        <pc:chgData name="Rune M Knutsen" userId="S::sk15262@stavanger.kommune.no::f0eb3135-6938-4469-9987-3463b0292c66" providerId="AD" clId="Web-{CE49C7AE-F4C1-4CC3-BC52-1AAB699551C1}" dt="2021-03-23T06:26:27.849" v="37" actId="20577"/>
        <pc:sldMkLst>
          <pc:docMk/>
          <pc:sldMk cId="2614995675" sldId="261"/>
        </pc:sldMkLst>
        <pc:spChg chg="mod">
          <ac:chgData name="Rune M Knutsen" userId="S::sk15262@stavanger.kommune.no::f0eb3135-6938-4469-9987-3463b0292c66" providerId="AD" clId="Web-{CE49C7AE-F4C1-4CC3-BC52-1AAB699551C1}" dt="2021-03-23T06:26:27.849" v="37" actId="20577"/>
          <ac:spMkLst>
            <pc:docMk/>
            <pc:sldMk cId="2614995675" sldId="261"/>
            <ac:spMk id="3" creationId="{3874ADE5-235A-4D7D-81C9-97EF1325AE51}"/>
          </ac:spMkLst>
        </pc:spChg>
      </pc:sldChg>
    </pc:docChg>
  </pc:docChgLst>
  <pc:docChgLst>
    <pc:chgData name="Elin Våge Sjødin" userId="S::sk18781@stavanger.kommune.no::1ae54855-71dd-4822-844a-07f3c4cf49a6" providerId="AD" clId="Web-{41841DDE-ACFE-4A70-BA8C-28568990AA34}"/>
    <pc:docChg chg="modSld">
      <pc:chgData name="Elin Våge Sjødin" userId="S::sk18781@stavanger.kommune.no::1ae54855-71dd-4822-844a-07f3c4cf49a6" providerId="AD" clId="Web-{41841DDE-ACFE-4A70-BA8C-28568990AA34}" dt="2021-03-22T10:14:21.384" v="178" actId="20577"/>
      <pc:docMkLst>
        <pc:docMk/>
      </pc:docMkLst>
      <pc:sldChg chg="modSp">
        <pc:chgData name="Elin Våge Sjødin" userId="S::sk18781@stavanger.kommune.no::1ae54855-71dd-4822-844a-07f3c4cf49a6" providerId="AD" clId="Web-{41841DDE-ACFE-4A70-BA8C-28568990AA34}" dt="2021-03-22T10:14:21.384" v="178" actId="20577"/>
        <pc:sldMkLst>
          <pc:docMk/>
          <pc:sldMk cId="116264156" sldId="258"/>
        </pc:sldMkLst>
        <pc:spChg chg="mod">
          <ac:chgData name="Elin Våge Sjødin" userId="S::sk18781@stavanger.kommune.no::1ae54855-71dd-4822-844a-07f3c4cf49a6" providerId="AD" clId="Web-{41841DDE-ACFE-4A70-BA8C-28568990AA34}" dt="2021-03-22T10:14:21.384" v="178" actId="20577"/>
          <ac:spMkLst>
            <pc:docMk/>
            <pc:sldMk cId="116264156" sldId="258"/>
            <ac:spMk id="3" creationId="{139B57EB-12AD-457C-B2A1-A51FD5F82847}"/>
          </ac:spMkLst>
        </pc:spChg>
      </pc:sldChg>
      <pc:sldChg chg="modSp">
        <pc:chgData name="Elin Våge Sjødin" userId="S::sk18781@stavanger.kommune.no::1ae54855-71dd-4822-844a-07f3c4cf49a6" providerId="AD" clId="Web-{41841DDE-ACFE-4A70-BA8C-28568990AA34}" dt="2021-03-22T10:09:06.156" v="172" actId="20577"/>
        <pc:sldMkLst>
          <pc:docMk/>
          <pc:sldMk cId="2614995675" sldId="261"/>
        </pc:sldMkLst>
        <pc:spChg chg="mod">
          <ac:chgData name="Elin Våge Sjødin" userId="S::sk18781@stavanger.kommune.no::1ae54855-71dd-4822-844a-07f3c4cf49a6" providerId="AD" clId="Web-{41841DDE-ACFE-4A70-BA8C-28568990AA34}" dt="2021-03-22T09:58:09.245" v="16" actId="20577"/>
          <ac:spMkLst>
            <pc:docMk/>
            <pc:sldMk cId="2614995675" sldId="261"/>
            <ac:spMk id="2" creationId="{E0C8ACFB-9D94-4884-BA31-CC1E5059C77E}"/>
          </ac:spMkLst>
        </pc:spChg>
        <pc:spChg chg="mod">
          <ac:chgData name="Elin Våge Sjødin" userId="S::sk18781@stavanger.kommune.no::1ae54855-71dd-4822-844a-07f3c4cf49a6" providerId="AD" clId="Web-{41841DDE-ACFE-4A70-BA8C-28568990AA34}" dt="2021-03-22T10:09:06.156" v="172" actId="20577"/>
          <ac:spMkLst>
            <pc:docMk/>
            <pc:sldMk cId="2614995675" sldId="261"/>
            <ac:spMk id="3" creationId="{3874ADE5-235A-4D7D-81C9-97EF1325AE51}"/>
          </ac:spMkLst>
        </pc:spChg>
      </pc:sldChg>
    </pc:docChg>
  </pc:docChgLst>
  <pc:docChgLst>
    <pc:chgData name="Rune M Knutsen" userId="S::sk15262@stavanger.kommune.no::f0eb3135-6938-4469-9987-3463b0292c66" providerId="AD" clId="Web-{3CF2DD23-6829-4F1F-A054-082366B126E0}"/>
    <pc:docChg chg="delSld modSld">
      <pc:chgData name="Rune M Knutsen" userId="S::sk15262@stavanger.kommune.no::f0eb3135-6938-4469-9987-3463b0292c66" providerId="AD" clId="Web-{3CF2DD23-6829-4F1F-A054-082366B126E0}" dt="2020-11-04T05:05:41.955" v="513"/>
      <pc:docMkLst>
        <pc:docMk/>
      </pc:docMkLst>
      <pc:sldChg chg="modSp">
        <pc:chgData name="Rune M Knutsen" userId="S::sk15262@stavanger.kommune.no::f0eb3135-6938-4469-9987-3463b0292c66" providerId="AD" clId="Web-{3CF2DD23-6829-4F1F-A054-082366B126E0}" dt="2020-11-04T05:05:41.955" v="513"/>
        <pc:sldMkLst>
          <pc:docMk/>
          <pc:sldMk cId="162454160" sldId="257"/>
        </pc:sldMkLst>
        <pc:graphicFrameChg chg="mod modGraphic">
          <ac:chgData name="Rune M Knutsen" userId="S::sk15262@stavanger.kommune.no::f0eb3135-6938-4469-9987-3463b0292c66" providerId="AD" clId="Web-{3CF2DD23-6829-4F1F-A054-082366B126E0}" dt="2020-11-04T05:05:41.955" v="513"/>
          <ac:graphicFrameMkLst>
            <pc:docMk/>
            <pc:sldMk cId="162454160" sldId="257"/>
            <ac:graphicFrameMk id="4" creationId="{87B51443-17A2-4682-A0FD-B0F19A9DF45D}"/>
          </ac:graphicFrameMkLst>
        </pc:graphicFrameChg>
      </pc:sldChg>
      <pc:sldChg chg="modSp">
        <pc:chgData name="Rune M Knutsen" userId="S::sk15262@stavanger.kommune.no::f0eb3135-6938-4469-9987-3463b0292c66" providerId="AD" clId="Web-{3CF2DD23-6829-4F1F-A054-082366B126E0}" dt="2020-11-04T05:05:14.220" v="508" actId="20577"/>
        <pc:sldMkLst>
          <pc:docMk/>
          <pc:sldMk cId="116264156" sldId="258"/>
        </pc:sldMkLst>
        <pc:spChg chg="mod">
          <ac:chgData name="Rune M Knutsen" userId="S::sk15262@stavanger.kommune.no::f0eb3135-6938-4469-9987-3463b0292c66" providerId="AD" clId="Web-{3CF2DD23-6829-4F1F-A054-082366B126E0}" dt="2020-11-04T04:59:34.958" v="220" actId="20577"/>
          <ac:spMkLst>
            <pc:docMk/>
            <pc:sldMk cId="116264156" sldId="258"/>
            <ac:spMk id="2" creationId="{70F5B8BC-D1F1-4DF3-BBA5-FABB638D908D}"/>
          </ac:spMkLst>
        </pc:spChg>
        <pc:spChg chg="mod">
          <ac:chgData name="Rune M Knutsen" userId="S::sk15262@stavanger.kommune.no::f0eb3135-6938-4469-9987-3463b0292c66" providerId="AD" clId="Web-{3CF2DD23-6829-4F1F-A054-082366B126E0}" dt="2020-11-04T05:05:14.220" v="508" actId="20577"/>
          <ac:spMkLst>
            <pc:docMk/>
            <pc:sldMk cId="116264156" sldId="258"/>
            <ac:spMk id="3" creationId="{139B57EB-12AD-457C-B2A1-A51FD5F82847}"/>
          </ac:spMkLst>
        </pc:spChg>
      </pc:sldChg>
      <pc:sldChg chg="addSp delSp modSp">
        <pc:chgData name="Rune M Knutsen" userId="S::sk15262@stavanger.kommune.no::f0eb3135-6938-4469-9987-3463b0292c66" providerId="AD" clId="Web-{3CF2DD23-6829-4F1F-A054-082366B126E0}" dt="2020-11-04T04:56:51.563" v="149" actId="20577"/>
        <pc:sldMkLst>
          <pc:docMk/>
          <pc:sldMk cId="1230756002" sldId="302"/>
        </pc:sldMkLst>
        <pc:spChg chg="add del mod">
          <ac:chgData name="Rune M Knutsen" userId="S::sk15262@stavanger.kommune.no::f0eb3135-6938-4469-9987-3463b0292c66" providerId="AD" clId="Web-{3CF2DD23-6829-4F1F-A054-082366B126E0}" dt="2020-11-04T04:54:46.170" v="115"/>
          <ac:spMkLst>
            <pc:docMk/>
            <pc:sldMk cId="1230756002" sldId="302"/>
            <ac:spMk id="3" creationId="{C4450258-4D90-41DA-8DC7-9CF82E57CBEF}"/>
          </ac:spMkLst>
        </pc:spChg>
        <pc:spChg chg="mod">
          <ac:chgData name="Rune M Knutsen" userId="S::sk15262@stavanger.kommune.no::f0eb3135-6938-4469-9987-3463b0292c66" providerId="AD" clId="Web-{3CF2DD23-6829-4F1F-A054-082366B126E0}" dt="2020-11-04T04:54:38.185" v="113" actId="20577"/>
          <ac:spMkLst>
            <pc:docMk/>
            <pc:sldMk cId="1230756002" sldId="302"/>
            <ac:spMk id="8" creationId="{B6EF47DF-CC70-4DF4-9F5E-DC1C87B64D05}"/>
          </ac:spMkLst>
        </pc:spChg>
        <pc:spChg chg="del">
          <ac:chgData name="Rune M Knutsen" userId="S::sk15262@stavanger.kommune.no::f0eb3135-6938-4469-9987-3463b0292c66" providerId="AD" clId="Web-{3CF2DD23-6829-4F1F-A054-082366B126E0}" dt="2020-11-04T04:54:17.638" v="106"/>
          <ac:spMkLst>
            <pc:docMk/>
            <pc:sldMk cId="1230756002" sldId="302"/>
            <ac:spMk id="9" creationId="{CACADD87-FDA5-47B4-9EFC-975EE0254509}"/>
          </ac:spMkLst>
        </pc:spChg>
        <pc:spChg chg="del">
          <ac:chgData name="Rune M Knutsen" userId="S::sk15262@stavanger.kommune.no::f0eb3135-6938-4469-9987-3463b0292c66" providerId="AD" clId="Web-{3CF2DD23-6829-4F1F-A054-082366B126E0}" dt="2020-11-04T04:54:26.185" v="109"/>
          <ac:spMkLst>
            <pc:docMk/>
            <pc:sldMk cId="1230756002" sldId="302"/>
            <ac:spMk id="10" creationId="{B35CEF05-F6B6-4069-A023-4E74FC3291D5}"/>
          </ac:spMkLst>
        </pc:spChg>
        <pc:spChg chg="del">
          <ac:chgData name="Rune M Knutsen" userId="S::sk15262@stavanger.kommune.no::f0eb3135-6938-4469-9987-3463b0292c66" providerId="AD" clId="Web-{3CF2DD23-6829-4F1F-A054-082366B126E0}" dt="2020-11-04T04:54:02.950" v="104"/>
          <ac:spMkLst>
            <pc:docMk/>
            <pc:sldMk cId="1230756002" sldId="302"/>
            <ac:spMk id="14" creationId="{B098A14B-BB00-4769-BFCF-E1269FCF2C50}"/>
          </ac:spMkLst>
        </pc:spChg>
        <pc:spChg chg="mod">
          <ac:chgData name="Rune M Knutsen" userId="S::sk15262@stavanger.kommune.no::f0eb3135-6938-4469-9987-3463b0292c66" providerId="AD" clId="Web-{3CF2DD23-6829-4F1F-A054-082366B126E0}" dt="2020-11-04T04:56:51.563" v="149" actId="20577"/>
          <ac:spMkLst>
            <pc:docMk/>
            <pc:sldMk cId="1230756002" sldId="302"/>
            <ac:spMk id="15" creationId="{96FF9DBE-A55A-4BE2-9E9E-7769120B252B}"/>
          </ac:spMkLst>
        </pc:spChg>
        <pc:spChg chg="del">
          <ac:chgData name="Rune M Knutsen" userId="S::sk15262@stavanger.kommune.no::f0eb3135-6938-4469-9987-3463b0292c66" providerId="AD" clId="Web-{3CF2DD23-6829-4F1F-A054-082366B126E0}" dt="2020-11-04T04:54:24.701" v="108"/>
          <ac:spMkLst>
            <pc:docMk/>
            <pc:sldMk cId="1230756002" sldId="302"/>
            <ac:spMk id="18" creationId="{48CDDC27-291E-4FA9-995A-6F8A111B8BE8}"/>
          </ac:spMkLst>
        </pc:spChg>
        <pc:spChg chg="del">
          <ac:chgData name="Rune M Knutsen" userId="S::sk15262@stavanger.kommune.no::f0eb3135-6938-4469-9987-3463b0292c66" providerId="AD" clId="Web-{3CF2DD23-6829-4F1F-A054-082366B126E0}" dt="2020-11-04T04:54:28.169" v="110"/>
          <ac:spMkLst>
            <pc:docMk/>
            <pc:sldMk cId="1230756002" sldId="302"/>
            <ac:spMk id="19" creationId="{63E0FDE6-FE1D-4537-8B97-F31CD6F4199C}"/>
          </ac:spMkLst>
        </pc:spChg>
        <pc:picChg chg="add mod">
          <ac:chgData name="Rune M Knutsen" userId="S::sk15262@stavanger.kommune.no::f0eb3135-6938-4469-9987-3463b0292c66" providerId="AD" clId="Web-{3CF2DD23-6829-4F1F-A054-082366B126E0}" dt="2020-11-04T04:56:39.313" v="146" actId="1076"/>
          <ac:picMkLst>
            <pc:docMk/>
            <pc:sldMk cId="1230756002" sldId="302"/>
            <ac:picMk id="6" creationId="{CFB10028-40DE-4800-942B-C1A399292BBD}"/>
          </ac:picMkLst>
        </pc:picChg>
        <pc:picChg chg="mod">
          <ac:chgData name="Rune M Knutsen" userId="S::sk15262@stavanger.kommune.no::f0eb3135-6938-4469-9987-3463b0292c66" providerId="AD" clId="Web-{3CF2DD23-6829-4F1F-A054-082366B126E0}" dt="2020-11-04T04:54:56.748" v="116" actId="1076"/>
          <ac:picMkLst>
            <pc:docMk/>
            <pc:sldMk cId="1230756002" sldId="302"/>
            <ac:picMk id="7" creationId="{AE5FD594-9539-48E7-8BDA-5D7FEC298EC1}"/>
          </ac:picMkLst>
        </pc:picChg>
        <pc:picChg chg="del">
          <ac:chgData name="Rune M Knutsen" userId="S::sk15262@stavanger.kommune.no::f0eb3135-6938-4469-9987-3463b0292c66" providerId="AD" clId="Web-{3CF2DD23-6829-4F1F-A054-082366B126E0}" dt="2020-11-04T04:54:00.513" v="103"/>
          <ac:picMkLst>
            <pc:docMk/>
            <pc:sldMk cId="1230756002" sldId="302"/>
            <ac:picMk id="13" creationId="{1E5276FB-6B09-45DD-B7D6-20E642BE1E03}"/>
          </ac:picMkLst>
        </pc:picChg>
      </pc:sldChg>
      <pc:sldChg chg="addSp delSp modSp del">
        <pc:chgData name="Rune M Knutsen" userId="S::sk15262@stavanger.kommune.no::f0eb3135-6938-4469-9987-3463b0292c66" providerId="AD" clId="Web-{3CF2DD23-6829-4F1F-A054-082366B126E0}" dt="2020-11-04T04:57:00.111" v="151"/>
        <pc:sldMkLst>
          <pc:docMk/>
          <pc:sldMk cId="416356551" sldId="303"/>
        </pc:sldMkLst>
        <pc:spChg chg="mod">
          <ac:chgData name="Rune M Knutsen" userId="S::sk15262@stavanger.kommune.no::f0eb3135-6938-4469-9987-3463b0292c66" providerId="AD" clId="Web-{3CF2DD23-6829-4F1F-A054-082366B126E0}" dt="2020-11-04T04:51:29.478" v="51" actId="1076"/>
          <ac:spMkLst>
            <pc:docMk/>
            <pc:sldMk cId="416356551" sldId="303"/>
            <ac:spMk id="2" creationId="{1C378064-BF2D-4267-A6AD-69EB12F20AF4}"/>
          </ac:spMkLst>
        </pc:spChg>
        <pc:spChg chg="del mod">
          <ac:chgData name="Rune M Knutsen" userId="S::sk15262@stavanger.kommune.no::f0eb3135-6938-4469-9987-3463b0292c66" providerId="AD" clId="Web-{3CF2DD23-6829-4F1F-A054-082366B126E0}" dt="2020-11-04T04:55:37.187" v="129"/>
          <ac:spMkLst>
            <pc:docMk/>
            <pc:sldMk cId="416356551" sldId="303"/>
            <ac:spMk id="18" creationId="{0CA10003-74D5-4E53-9FCA-D73239D29061}"/>
          </ac:spMkLst>
        </pc:spChg>
        <pc:spChg chg="mod">
          <ac:chgData name="Rune M Knutsen" userId="S::sk15262@stavanger.kommune.no::f0eb3135-6938-4469-9987-3463b0292c66" providerId="AD" clId="Web-{3CF2DD23-6829-4F1F-A054-082366B126E0}" dt="2020-11-04T04:55:47.968" v="140" actId="20577"/>
          <ac:spMkLst>
            <pc:docMk/>
            <pc:sldMk cId="416356551" sldId="303"/>
            <ac:spMk id="21" creationId="{43B6887F-8B1C-4469-86E5-1F8005BDB398}"/>
          </ac:spMkLst>
        </pc:spChg>
        <pc:picChg chg="add del">
          <ac:chgData name="Rune M Knutsen" userId="S::sk15262@stavanger.kommune.no::f0eb3135-6938-4469-9987-3463b0292c66" providerId="AD" clId="Web-{3CF2DD23-6829-4F1F-A054-082366B126E0}" dt="2020-11-04T04:55:27.218" v="127"/>
          <ac:picMkLst>
            <pc:docMk/>
            <pc:sldMk cId="416356551" sldId="303"/>
            <ac:picMk id="19" creationId="{A1489365-A071-496A-9566-647143AB091A}"/>
          </ac:picMkLst>
        </pc:picChg>
      </pc:sldChg>
    </pc:docChg>
  </pc:docChgLst>
  <pc:docChgLst>
    <pc:chgData name="Rune M Knutsen" userId="S::sk15262@stavanger.kommune.no::f0eb3135-6938-4469-9987-3463b0292c66" providerId="AD" clId="Web-{2E242817-9B34-4C47-8234-97DEE45CF172}"/>
    <pc:docChg chg="modSld">
      <pc:chgData name="Rune M Knutsen" userId="S::sk15262@stavanger.kommune.no::f0eb3135-6938-4469-9987-3463b0292c66" providerId="AD" clId="Web-{2E242817-9B34-4C47-8234-97DEE45CF172}" dt="2021-03-22T11:38:30.272" v="464" actId="20577"/>
      <pc:docMkLst>
        <pc:docMk/>
      </pc:docMkLst>
      <pc:sldChg chg="modSp">
        <pc:chgData name="Rune M Knutsen" userId="S::sk15262@stavanger.kommune.no::f0eb3135-6938-4469-9987-3463b0292c66" providerId="AD" clId="Web-{2E242817-9B34-4C47-8234-97DEE45CF172}" dt="2021-03-22T11:32:40.158" v="444"/>
        <pc:sldMkLst>
          <pc:docMk/>
          <pc:sldMk cId="162454160" sldId="257"/>
        </pc:sldMkLst>
        <pc:graphicFrameChg chg="mod modGraphic">
          <ac:chgData name="Rune M Knutsen" userId="S::sk15262@stavanger.kommune.no::f0eb3135-6938-4469-9987-3463b0292c66" providerId="AD" clId="Web-{2E242817-9B34-4C47-8234-97DEE45CF172}" dt="2021-03-22T11:32:40.158" v="444"/>
          <ac:graphicFrameMkLst>
            <pc:docMk/>
            <pc:sldMk cId="162454160" sldId="257"/>
            <ac:graphicFrameMk id="4" creationId="{87B51443-17A2-4682-A0FD-B0F19A9DF45D}"/>
          </ac:graphicFrameMkLst>
        </pc:graphicFrameChg>
      </pc:sldChg>
      <pc:sldChg chg="modSp">
        <pc:chgData name="Rune M Knutsen" userId="S::sk15262@stavanger.kommune.no::f0eb3135-6938-4469-9987-3463b0292c66" providerId="AD" clId="Web-{2E242817-9B34-4C47-8234-97DEE45CF172}" dt="2021-03-22T11:38:30.272" v="464" actId="20577"/>
        <pc:sldMkLst>
          <pc:docMk/>
          <pc:sldMk cId="116264156" sldId="258"/>
        </pc:sldMkLst>
        <pc:spChg chg="mod">
          <ac:chgData name="Rune M Knutsen" userId="S::sk15262@stavanger.kommune.no::f0eb3135-6938-4469-9987-3463b0292c66" providerId="AD" clId="Web-{2E242817-9B34-4C47-8234-97DEE45CF172}" dt="2021-03-22T11:38:30.272" v="464" actId="20577"/>
          <ac:spMkLst>
            <pc:docMk/>
            <pc:sldMk cId="116264156" sldId="258"/>
            <ac:spMk id="3" creationId="{139B57EB-12AD-457C-B2A1-A51FD5F82847}"/>
          </ac:spMkLst>
        </pc:spChg>
      </pc:sldChg>
      <pc:sldChg chg="modSp">
        <pc:chgData name="Rune M Knutsen" userId="S::sk15262@stavanger.kommune.no::f0eb3135-6938-4469-9987-3463b0292c66" providerId="AD" clId="Web-{2E242817-9B34-4C47-8234-97DEE45CF172}" dt="2021-03-22T10:51:48.138" v="9"/>
        <pc:sldMkLst>
          <pc:docMk/>
          <pc:sldMk cId="2135830381" sldId="260"/>
        </pc:sldMkLst>
        <pc:graphicFrameChg chg="mod modGraphic">
          <ac:chgData name="Rune M Knutsen" userId="S::sk15262@stavanger.kommune.no::f0eb3135-6938-4469-9987-3463b0292c66" providerId="AD" clId="Web-{2E242817-9B34-4C47-8234-97DEE45CF172}" dt="2021-03-22T10:51:48.138" v="9"/>
          <ac:graphicFrameMkLst>
            <pc:docMk/>
            <pc:sldMk cId="2135830381" sldId="260"/>
            <ac:graphicFrameMk id="5" creationId="{992471B9-78FF-4DA4-958B-B78911722018}"/>
          </ac:graphicFrameMkLst>
        </pc:graphicFrameChg>
      </pc:sldChg>
      <pc:sldChg chg="addSp modSp mod setBg">
        <pc:chgData name="Rune M Knutsen" userId="S::sk15262@stavanger.kommune.no::f0eb3135-6938-4469-9987-3463b0292c66" providerId="AD" clId="Web-{2E242817-9B34-4C47-8234-97DEE45CF172}" dt="2021-03-22T11:31:51.983" v="438" actId="14100"/>
        <pc:sldMkLst>
          <pc:docMk/>
          <pc:sldMk cId="2614995675" sldId="261"/>
        </pc:sldMkLst>
        <pc:spChg chg="mod">
          <ac:chgData name="Rune M Knutsen" userId="S::sk15262@stavanger.kommune.no::f0eb3135-6938-4469-9987-3463b0292c66" providerId="AD" clId="Web-{2E242817-9B34-4C47-8234-97DEE45CF172}" dt="2021-03-22T11:31:01.105" v="426" actId="1076"/>
          <ac:spMkLst>
            <pc:docMk/>
            <pc:sldMk cId="2614995675" sldId="261"/>
            <ac:spMk id="2" creationId="{E0C8ACFB-9D94-4884-BA31-CC1E5059C77E}"/>
          </ac:spMkLst>
        </pc:spChg>
        <pc:spChg chg="mod">
          <ac:chgData name="Rune M Knutsen" userId="S::sk15262@stavanger.kommune.no::f0eb3135-6938-4469-9987-3463b0292c66" providerId="AD" clId="Web-{2E242817-9B34-4C47-8234-97DEE45CF172}" dt="2021-03-22T11:31:51.983" v="438" actId="14100"/>
          <ac:spMkLst>
            <pc:docMk/>
            <pc:sldMk cId="2614995675" sldId="261"/>
            <ac:spMk id="3" creationId="{3874ADE5-235A-4D7D-81C9-97EF1325AE51}"/>
          </ac:spMkLst>
        </pc:spChg>
        <pc:spChg chg="add">
          <ac:chgData name="Rune M Knutsen" userId="S::sk15262@stavanger.kommune.no::f0eb3135-6938-4469-9987-3463b0292c66" providerId="AD" clId="Web-{2E242817-9B34-4C47-8234-97DEE45CF172}" dt="2021-03-22T11:30:48.760" v="423"/>
          <ac:spMkLst>
            <pc:docMk/>
            <pc:sldMk cId="2614995675" sldId="261"/>
            <ac:spMk id="9" creationId="{49CD2D09-B1BB-4DF5-9E1C-3D21B21EDEFD}"/>
          </ac:spMkLst>
        </pc:spChg>
        <pc:spChg chg="add">
          <ac:chgData name="Rune M Knutsen" userId="S::sk15262@stavanger.kommune.no::f0eb3135-6938-4469-9987-3463b0292c66" providerId="AD" clId="Web-{2E242817-9B34-4C47-8234-97DEE45CF172}" dt="2021-03-22T11:30:48.760" v="423"/>
          <ac:spMkLst>
            <pc:docMk/>
            <pc:sldMk cId="2614995675" sldId="261"/>
            <ac:spMk id="13" creationId="{967C29FE-FD32-4AFB-AD20-DBDF5864B2D8}"/>
          </ac:spMkLst>
        </pc:spChg>
        <pc:picChg chg="add mod">
          <ac:chgData name="Rune M Knutsen" userId="S::sk15262@stavanger.kommune.no::f0eb3135-6938-4469-9987-3463b0292c66" providerId="AD" clId="Web-{2E242817-9B34-4C47-8234-97DEE45CF172}" dt="2021-03-22T11:30:57.792" v="425" actId="1076"/>
          <ac:picMkLst>
            <pc:docMk/>
            <pc:sldMk cId="2614995675" sldId="261"/>
            <ac:picMk id="4" creationId="{923DE8FA-4708-4196-AB0D-DE47B0EDE68A}"/>
          </ac:picMkLst>
        </pc:picChg>
        <pc:picChg chg="add">
          <ac:chgData name="Rune M Knutsen" userId="S::sk15262@stavanger.kommune.no::f0eb3135-6938-4469-9987-3463b0292c66" providerId="AD" clId="Web-{2E242817-9B34-4C47-8234-97DEE45CF172}" dt="2021-03-22T11:30:48.760" v="423"/>
          <ac:picMkLst>
            <pc:docMk/>
            <pc:sldMk cId="2614995675" sldId="261"/>
            <ac:picMk id="11" creationId="{83355637-BA71-4F63-94C9-E77BF81BDFC0}"/>
          </ac:picMkLst>
        </pc:picChg>
      </pc:sldChg>
    </pc:docChg>
  </pc:docChgLst>
  <pc:docChgLst>
    <pc:chgData name="Elin Våge Sjødin" userId="S::sk18781@stavanger.kommune.no::1ae54855-71dd-4822-844a-07f3c4cf49a6" providerId="AD" clId="Web-{6C9BF3C8-D73D-4C39-A776-7BD809C802DB}"/>
    <pc:docChg chg="addSld delSld modSld">
      <pc:chgData name="Elin Våge Sjødin" userId="S::sk18781@stavanger.kommune.no::1ae54855-71dd-4822-844a-07f3c4cf49a6" providerId="AD" clId="Web-{6C9BF3C8-D73D-4C39-A776-7BD809C802DB}" dt="2020-11-03T12:59:06.185" v="14"/>
      <pc:docMkLst>
        <pc:docMk/>
      </pc:docMkLst>
      <pc:sldChg chg="addSp delSp modSp del">
        <pc:chgData name="Elin Våge Sjødin" userId="S::sk18781@stavanger.kommune.no::1ae54855-71dd-4822-844a-07f3c4cf49a6" providerId="AD" clId="Web-{6C9BF3C8-D73D-4C39-A776-7BD809C802DB}" dt="2020-11-03T12:59:02.529" v="13"/>
        <pc:sldMkLst>
          <pc:docMk/>
          <pc:sldMk cId="2182429109" sldId="259"/>
        </pc:sldMkLst>
        <pc:spChg chg="add del mod">
          <ac:chgData name="Elin Våge Sjødin" userId="S::sk18781@stavanger.kommune.no::1ae54855-71dd-4822-844a-07f3c4cf49a6" providerId="AD" clId="Web-{6C9BF3C8-D73D-4C39-A776-7BD809C802DB}" dt="2020-11-03T12:55:10.015" v="6"/>
          <ac:spMkLst>
            <pc:docMk/>
            <pc:sldMk cId="2182429109" sldId="259"/>
            <ac:spMk id="6" creationId="{07EFB586-7BBD-4927-A36B-6D45F120B39F}"/>
          </ac:spMkLst>
        </pc:spChg>
        <pc:spChg chg="add mod">
          <ac:chgData name="Elin Våge Sjødin" userId="S::sk18781@stavanger.kommune.no::1ae54855-71dd-4822-844a-07f3c4cf49a6" providerId="AD" clId="Web-{6C9BF3C8-D73D-4C39-A776-7BD809C802DB}" dt="2020-11-03T12:55:16.796" v="8"/>
          <ac:spMkLst>
            <pc:docMk/>
            <pc:sldMk cId="2182429109" sldId="259"/>
            <ac:spMk id="8" creationId="{88E09224-6848-443A-B2FF-09E67A32DB01}"/>
          </ac:spMkLst>
        </pc:spChg>
        <pc:spChg chg="add del">
          <ac:chgData name="Elin Våge Sjødin" userId="S::sk18781@stavanger.kommune.no::1ae54855-71dd-4822-844a-07f3c4cf49a6" providerId="AD" clId="Web-{6C9BF3C8-D73D-4C39-A776-7BD809C802DB}" dt="2020-11-03T12:54:51.717" v="3"/>
          <ac:spMkLst>
            <pc:docMk/>
            <pc:sldMk cId="2182429109" sldId="259"/>
            <ac:spMk id="9" creationId="{53F29798-D584-4792-9B62-3F5F5C36D619}"/>
          </ac:spMkLst>
        </pc:spChg>
        <pc:spChg chg="add del">
          <ac:chgData name="Elin Våge Sjødin" userId="S::sk18781@stavanger.kommune.no::1ae54855-71dd-4822-844a-07f3c4cf49a6" providerId="AD" clId="Web-{6C9BF3C8-D73D-4C39-A776-7BD809C802DB}" dt="2020-11-03T12:54:51.717" v="3"/>
          <ac:spMkLst>
            <pc:docMk/>
            <pc:sldMk cId="2182429109" sldId="259"/>
            <ac:spMk id="14" creationId="{53F29798-D584-4792-9B62-3F5F5C36D619}"/>
          </ac:spMkLst>
        </pc:spChg>
        <pc:picChg chg="add del mod">
          <ac:chgData name="Elin Våge Sjødin" userId="S::sk18781@stavanger.kommune.no::1ae54855-71dd-4822-844a-07f3c4cf49a6" providerId="AD" clId="Web-{6C9BF3C8-D73D-4C39-A776-7BD809C802DB}" dt="2020-11-03T12:55:11.687" v="7"/>
          <ac:picMkLst>
            <pc:docMk/>
            <pc:sldMk cId="2182429109" sldId="259"/>
            <ac:picMk id="3" creationId="{B4742548-5482-4C98-AEA7-B93A1122DF88}"/>
          </ac:picMkLst>
        </pc:picChg>
        <pc:picChg chg="add del">
          <ac:chgData name="Elin Våge Sjødin" userId="S::sk18781@stavanger.kommune.no::1ae54855-71dd-4822-844a-07f3c4cf49a6" providerId="AD" clId="Web-{6C9BF3C8-D73D-4C39-A776-7BD809C802DB}" dt="2020-11-03T12:55:16.796" v="8"/>
          <ac:picMkLst>
            <pc:docMk/>
            <pc:sldMk cId="2182429109" sldId="259"/>
            <ac:picMk id="4" creationId="{DAEFF992-6486-400A-B0AA-C20B3E9B32D7}"/>
          </ac:picMkLst>
        </pc:picChg>
      </pc:sldChg>
      <pc:sldChg chg="del">
        <pc:chgData name="Elin Våge Sjødin" userId="S::sk18781@stavanger.kommune.no::1ae54855-71dd-4822-844a-07f3c4cf49a6" providerId="AD" clId="Web-{6C9BF3C8-D73D-4C39-A776-7BD809C802DB}" dt="2020-11-03T12:58:05.010" v="10"/>
        <pc:sldMkLst>
          <pc:docMk/>
          <pc:sldMk cId="237716427" sldId="260"/>
        </pc:sldMkLst>
      </pc:sldChg>
      <pc:sldChg chg="del">
        <pc:chgData name="Elin Våge Sjødin" userId="S::sk18781@stavanger.kommune.no::1ae54855-71dd-4822-844a-07f3c4cf49a6" providerId="AD" clId="Web-{6C9BF3C8-D73D-4C39-A776-7BD809C802DB}" dt="2020-11-03T12:57:00.428" v="9"/>
        <pc:sldMkLst>
          <pc:docMk/>
          <pc:sldMk cId="1352837147" sldId="261"/>
        </pc:sldMkLst>
      </pc:sldChg>
      <pc:sldChg chg="del">
        <pc:chgData name="Elin Våge Sjødin" userId="S::sk18781@stavanger.kommune.no::1ae54855-71dd-4822-844a-07f3c4cf49a6" providerId="AD" clId="Web-{6C9BF3C8-D73D-4C39-A776-7BD809C802DB}" dt="2020-11-03T12:58:07.853" v="11"/>
        <pc:sldMkLst>
          <pc:docMk/>
          <pc:sldMk cId="553119" sldId="262"/>
        </pc:sldMkLst>
      </pc:sldChg>
      <pc:sldChg chg="new del">
        <pc:chgData name="Elin Våge Sjødin" userId="S::sk18781@stavanger.kommune.no::1ae54855-71dd-4822-844a-07f3c4cf49a6" providerId="AD" clId="Web-{6C9BF3C8-D73D-4C39-A776-7BD809C802DB}" dt="2020-11-03T12:59:06.185" v="14"/>
        <pc:sldMkLst>
          <pc:docMk/>
          <pc:sldMk cId="3331461478" sldId="304"/>
        </pc:sldMkLst>
      </pc:sldChg>
    </pc:docChg>
  </pc:docChgLst>
  <pc:docChgLst>
    <pc:chgData name="Linn Helen N. Nilssen" userId="S::sk5022948@stavanger.kommune.no::1523ca48-5815-4b5f-a8fc-555019febacf" providerId="AD" clId="Web-{2A9CB833-3D2A-4E30-AB50-835987B51125}"/>
    <pc:docChg chg="modSld">
      <pc:chgData name="Linn Helen N. Nilssen" userId="S::sk5022948@stavanger.kommune.no::1523ca48-5815-4b5f-a8fc-555019febacf" providerId="AD" clId="Web-{2A9CB833-3D2A-4E30-AB50-835987B51125}" dt="2021-03-22T10:14:22.175" v="49" actId="20577"/>
      <pc:docMkLst>
        <pc:docMk/>
      </pc:docMkLst>
      <pc:sldChg chg="modSp">
        <pc:chgData name="Linn Helen N. Nilssen" userId="S::sk5022948@stavanger.kommune.no::1523ca48-5815-4b5f-a8fc-555019febacf" providerId="AD" clId="Web-{2A9CB833-3D2A-4E30-AB50-835987B51125}" dt="2021-03-22T10:14:22.175" v="49" actId="20577"/>
        <pc:sldMkLst>
          <pc:docMk/>
          <pc:sldMk cId="116264156" sldId="258"/>
        </pc:sldMkLst>
        <pc:spChg chg="mod">
          <ac:chgData name="Linn Helen N. Nilssen" userId="S::sk5022948@stavanger.kommune.no::1523ca48-5815-4b5f-a8fc-555019febacf" providerId="AD" clId="Web-{2A9CB833-3D2A-4E30-AB50-835987B51125}" dt="2021-03-22T10:14:22.175" v="49" actId="20577"/>
          <ac:spMkLst>
            <pc:docMk/>
            <pc:sldMk cId="116264156" sldId="258"/>
            <ac:spMk id="3" creationId="{139B57EB-12AD-457C-B2A1-A51FD5F82847}"/>
          </ac:spMkLst>
        </pc:spChg>
      </pc:sldChg>
    </pc:docChg>
  </pc:docChgLst>
  <pc:docChgLst>
    <pc:chgData name="Monica Buvig Stenseth" userId="S::sk5025820@stavanger.kommune.no::ac6cbca6-3a82-4653-a9ba-49277e4b7d8b" providerId="AD" clId="Web-{9388545E-4AAD-49B0-B731-315F23BA0D4B}"/>
    <pc:docChg chg="modSld">
      <pc:chgData name="Monica Buvig Stenseth" userId="S::sk5025820@stavanger.kommune.no::ac6cbca6-3a82-4653-a9ba-49277e4b7d8b" providerId="AD" clId="Web-{9388545E-4AAD-49B0-B731-315F23BA0D4B}" dt="2021-03-26T11:26:00.935" v="2" actId="20577"/>
      <pc:docMkLst>
        <pc:docMk/>
      </pc:docMkLst>
      <pc:sldChg chg="modSp">
        <pc:chgData name="Monica Buvig Stenseth" userId="S::sk5025820@stavanger.kommune.no::ac6cbca6-3a82-4653-a9ba-49277e4b7d8b" providerId="AD" clId="Web-{9388545E-4AAD-49B0-B731-315F23BA0D4B}" dt="2021-03-26T11:26:00.935" v="2" actId="20577"/>
        <pc:sldMkLst>
          <pc:docMk/>
          <pc:sldMk cId="204840451" sldId="260"/>
        </pc:sldMkLst>
        <pc:spChg chg="mod">
          <ac:chgData name="Monica Buvig Stenseth" userId="S::sk5025820@stavanger.kommune.no::ac6cbca6-3a82-4653-a9ba-49277e4b7d8b" providerId="AD" clId="Web-{9388545E-4AAD-49B0-B731-315F23BA0D4B}" dt="2021-03-26T11:26:00.935" v="2" actId="20577"/>
          <ac:spMkLst>
            <pc:docMk/>
            <pc:sldMk cId="204840451" sldId="260"/>
            <ac:spMk id="3" creationId="{7974D49B-D0DF-40F2-962B-D6A81B1279CF}"/>
          </ac:spMkLst>
        </pc:spChg>
      </pc:sldChg>
    </pc:docChg>
  </pc:docChgLst>
  <pc:docChgLst>
    <pc:chgData name="Linn Helen N. Nilssen" userId="S::sk5022948@stavanger.kommune.no::1523ca48-5815-4b5f-a8fc-555019febacf" providerId="AD" clId="Web-{C8CB1F35-85C8-4A12-B0BE-D856E064969A}"/>
    <pc:docChg chg="modSld">
      <pc:chgData name="Linn Helen N. Nilssen" userId="S::sk5022948@stavanger.kommune.no::1523ca48-5815-4b5f-a8fc-555019febacf" providerId="AD" clId="Web-{C8CB1F35-85C8-4A12-B0BE-D856E064969A}" dt="2021-03-22T10:11:26.613" v="967" actId="20577"/>
      <pc:docMkLst>
        <pc:docMk/>
      </pc:docMkLst>
      <pc:sldChg chg="modSp">
        <pc:chgData name="Linn Helen N. Nilssen" userId="S::sk5022948@stavanger.kommune.no::1523ca48-5815-4b5f-a8fc-555019febacf" providerId="AD" clId="Web-{C8CB1F35-85C8-4A12-B0BE-D856E064969A}" dt="2021-03-22T10:11:26.613" v="967" actId="20577"/>
        <pc:sldMkLst>
          <pc:docMk/>
          <pc:sldMk cId="116264156" sldId="258"/>
        </pc:sldMkLst>
        <pc:spChg chg="mod">
          <ac:chgData name="Linn Helen N. Nilssen" userId="S::sk5022948@stavanger.kommune.no::1523ca48-5815-4b5f-a8fc-555019febacf" providerId="AD" clId="Web-{C8CB1F35-85C8-4A12-B0BE-D856E064969A}" dt="2021-03-22T10:11:26.613" v="967" actId="20577"/>
          <ac:spMkLst>
            <pc:docMk/>
            <pc:sldMk cId="116264156" sldId="258"/>
            <ac:spMk id="3" creationId="{139B57EB-12AD-457C-B2A1-A51FD5F82847}"/>
          </ac:spMkLst>
        </pc:spChg>
      </pc:sldChg>
    </pc:docChg>
  </pc:docChgLst>
  <pc:docChgLst>
    <pc:chgData name="Linn Helen N. Nilssen" userId="S::sk5022948@stavanger.kommune.no::1523ca48-5815-4b5f-a8fc-555019febacf" providerId="AD" clId="Web-{2059F97A-CCA1-4786-BC9C-EF687EC635C1}"/>
    <pc:docChg chg="addSld modSld">
      <pc:chgData name="Linn Helen N. Nilssen" userId="S::sk5022948@stavanger.kommune.no::1523ca48-5815-4b5f-a8fc-555019febacf" providerId="AD" clId="Web-{2059F97A-CCA1-4786-BC9C-EF687EC635C1}" dt="2020-11-03T12:14:03.465" v="246"/>
      <pc:docMkLst>
        <pc:docMk/>
      </pc:docMkLst>
      <pc:sldChg chg="modSp">
        <pc:chgData name="Linn Helen N. Nilssen" userId="S::sk5022948@stavanger.kommune.no::1523ca48-5815-4b5f-a8fc-555019febacf" providerId="AD" clId="Web-{2059F97A-CCA1-4786-BC9C-EF687EC635C1}" dt="2020-11-03T12:11:49.511" v="30" actId="20577"/>
        <pc:sldMkLst>
          <pc:docMk/>
          <pc:sldMk cId="2785890012" sldId="256"/>
        </pc:sldMkLst>
        <pc:spChg chg="mod">
          <ac:chgData name="Linn Helen N. Nilssen" userId="S::sk5022948@stavanger.kommune.no::1523ca48-5815-4b5f-a8fc-555019febacf" providerId="AD" clId="Web-{2059F97A-CCA1-4786-BC9C-EF687EC635C1}" dt="2020-11-03T12:11:49.511" v="30" actId="20577"/>
          <ac:spMkLst>
            <pc:docMk/>
            <pc:sldMk cId="2785890012" sldId="256"/>
            <ac:spMk id="3" creationId="{6371F2E6-769E-47C4-8C5E-55F4107C1C7B}"/>
          </ac:spMkLst>
        </pc:spChg>
      </pc:sldChg>
      <pc:sldChg chg="addSp delSp modSp new">
        <pc:chgData name="Linn Helen N. Nilssen" userId="S::sk5022948@stavanger.kommune.no::1523ca48-5815-4b5f-a8fc-555019febacf" providerId="AD" clId="Web-{2059F97A-CCA1-4786-BC9C-EF687EC635C1}" dt="2020-11-03T12:14:03.465" v="246"/>
        <pc:sldMkLst>
          <pc:docMk/>
          <pc:sldMk cId="162454160" sldId="257"/>
        </pc:sldMkLst>
        <pc:spChg chg="del">
          <ac:chgData name="Linn Helen N. Nilssen" userId="S::sk5022948@stavanger.kommune.no::1523ca48-5815-4b5f-a8fc-555019febacf" providerId="AD" clId="Web-{2059F97A-CCA1-4786-BC9C-EF687EC635C1}" dt="2020-11-03T12:12:29.605" v="33"/>
          <ac:spMkLst>
            <pc:docMk/>
            <pc:sldMk cId="162454160" sldId="257"/>
            <ac:spMk id="3" creationId="{0C8D4CD3-290E-4338-86DE-D2CA6FD7F01C}"/>
          </ac:spMkLst>
        </pc:spChg>
        <pc:graphicFrameChg chg="add mod ord modGraphic">
          <ac:chgData name="Linn Helen N. Nilssen" userId="S::sk5022948@stavanger.kommune.no::1523ca48-5815-4b5f-a8fc-555019febacf" providerId="AD" clId="Web-{2059F97A-CCA1-4786-BC9C-EF687EC635C1}" dt="2020-11-03T12:14:03.465" v="246"/>
          <ac:graphicFrameMkLst>
            <pc:docMk/>
            <pc:sldMk cId="162454160" sldId="257"/>
            <ac:graphicFrameMk id="4" creationId="{87B51443-17A2-4682-A0FD-B0F19A9DF45D}"/>
          </ac:graphicFrameMkLst>
        </pc:graphicFrameChg>
      </pc:sldChg>
    </pc:docChg>
  </pc:docChgLst>
  <pc:docChgLst>
    <pc:chgData name="Elin Våge Sjødin" userId="S::sk18781@stavanger.kommune.no::1ae54855-71dd-4822-844a-07f3c4cf49a6" providerId="AD" clId="Web-{07A557FE-737F-4B19-AD11-A14409F77B7D}"/>
    <pc:docChg chg="modSld sldOrd">
      <pc:chgData name="Elin Våge Sjødin" userId="S::sk18781@stavanger.kommune.no::1ae54855-71dd-4822-844a-07f3c4cf49a6" providerId="AD" clId="Web-{07A557FE-737F-4B19-AD11-A14409F77B7D}" dt="2021-03-22T09:48:19.271" v="756" actId="20577"/>
      <pc:docMkLst>
        <pc:docMk/>
      </pc:docMkLst>
      <pc:sldChg chg="modSp ord">
        <pc:chgData name="Elin Våge Sjødin" userId="S::sk18781@stavanger.kommune.no::1ae54855-71dd-4822-844a-07f3c4cf49a6" providerId="AD" clId="Web-{07A557FE-737F-4B19-AD11-A14409F77B7D}" dt="2021-03-22T09:25:43.640" v="409"/>
        <pc:sldMkLst>
          <pc:docMk/>
          <pc:sldMk cId="162454160" sldId="257"/>
        </pc:sldMkLst>
        <pc:spChg chg="mod">
          <ac:chgData name="Elin Våge Sjødin" userId="S::sk18781@stavanger.kommune.no::1ae54855-71dd-4822-844a-07f3c4cf49a6" providerId="AD" clId="Web-{07A557FE-737F-4B19-AD11-A14409F77B7D}" dt="2021-03-22T09:25:12.561" v="369" actId="1076"/>
          <ac:spMkLst>
            <pc:docMk/>
            <pc:sldMk cId="162454160" sldId="257"/>
            <ac:spMk id="2" creationId="{F74827CB-AD6F-4305-B629-7F2D6D213F6F}"/>
          </ac:spMkLst>
        </pc:spChg>
        <pc:graphicFrameChg chg="mod modGraphic">
          <ac:chgData name="Elin Våge Sjødin" userId="S::sk18781@stavanger.kommune.no::1ae54855-71dd-4822-844a-07f3c4cf49a6" providerId="AD" clId="Web-{07A557FE-737F-4B19-AD11-A14409F77B7D}" dt="2021-03-22T09:25:43.640" v="409"/>
          <ac:graphicFrameMkLst>
            <pc:docMk/>
            <pc:sldMk cId="162454160" sldId="257"/>
            <ac:graphicFrameMk id="4" creationId="{87B51443-17A2-4682-A0FD-B0F19A9DF45D}"/>
          </ac:graphicFrameMkLst>
        </pc:graphicFrameChg>
      </pc:sldChg>
      <pc:sldChg chg="modSp">
        <pc:chgData name="Elin Våge Sjødin" userId="S::sk18781@stavanger.kommune.no::1ae54855-71dd-4822-844a-07f3c4cf49a6" providerId="AD" clId="Web-{07A557FE-737F-4B19-AD11-A14409F77B7D}" dt="2021-03-22T09:48:19.271" v="756" actId="20577"/>
        <pc:sldMkLst>
          <pc:docMk/>
          <pc:sldMk cId="116264156" sldId="258"/>
        </pc:sldMkLst>
        <pc:spChg chg="mod">
          <ac:chgData name="Elin Våge Sjødin" userId="S::sk18781@stavanger.kommune.no::1ae54855-71dd-4822-844a-07f3c4cf49a6" providerId="AD" clId="Web-{07A557FE-737F-4B19-AD11-A14409F77B7D}" dt="2021-03-22T09:48:19.271" v="756" actId="20577"/>
          <ac:spMkLst>
            <pc:docMk/>
            <pc:sldMk cId="116264156" sldId="258"/>
            <ac:spMk id="3" creationId="{139B57EB-12AD-457C-B2A1-A51FD5F82847}"/>
          </ac:spMkLst>
        </pc:spChg>
      </pc:sldChg>
      <pc:sldChg chg="modSp">
        <pc:chgData name="Elin Våge Sjødin" userId="S::sk18781@stavanger.kommune.no::1ae54855-71dd-4822-844a-07f3c4cf49a6" providerId="AD" clId="Web-{07A557FE-737F-4B19-AD11-A14409F77B7D}" dt="2021-03-22T09:46:53.504" v="747"/>
        <pc:sldMkLst>
          <pc:docMk/>
          <pc:sldMk cId="2135830381" sldId="260"/>
        </pc:sldMkLst>
        <pc:spChg chg="mod">
          <ac:chgData name="Elin Våge Sjødin" userId="S::sk18781@stavanger.kommune.no::1ae54855-71dd-4822-844a-07f3c4cf49a6" providerId="AD" clId="Web-{07A557FE-737F-4B19-AD11-A14409F77B7D}" dt="2021-03-22T09:21:12.714" v="19" actId="20577"/>
          <ac:spMkLst>
            <pc:docMk/>
            <pc:sldMk cId="2135830381" sldId="260"/>
            <ac:spMk id="2" creationId="{28FA85F5-B71D-4EAF-B500-03D5F1B42424}"/>
          </ac:spMkLst>
        </pc:spChg>
        <pc:graphicFrameChg chg="mod modGraphic">
          <ac:chgData name="Elin Våge Sjødin" userId="S::sk18781@stavanger.kommune.no::1ae54855-71dd-4822-844a-07f3c4cf49a6" providerId="AD" clId="Web-{07A557FE-737F-4B19-AD11-A14409F77B7D}" dt="2021-03-22T09:46:53.504" v="747"/>
          <ac:graphicFrameMkLst>
            <pc:docMk/>
            <pc:sldMk cId="2135830381" sldId="260"/>
            <ac:graphicFrameMk id="5" creationId="{992471B9-78FF-4DA4-958B-B78911722018}"/>
          </ac:graphicFrameMkLst>
        </pc:graphicFrameChg>
      </pc:sldChg>
    </pc:docChg>
  </pc:docChgLst>
  <pc:docChgLst>
    <pc:chgData name="Rune M Knutsen" userId="S::sk15262@stavanger.kommune.no::f0eb3135-6938-4469-9987-3463b0292c66" providerId="AD" clId="Web-{F40F166B-339A-46E1-8793-272B2A8FBC73}"/>
    <pc:docChg chg="modSld">
      <pc:chgData name="Rune M Knutsen" userId="S::sk15262@stavanger.kommune.no::f0eb3135-6938-4469-9987-3463b0292c66" providerId="AD" clId="Web-{F40F166B-339A-46E1-8793-272B2A8FBC73}" dt="2021-03-26T08:34:05.783" v="1"/>
      <pc:docMkLst>
        <pc:docMk/>
      </pc:docMkLst>
      <pc:sldChg chg="modSp">
        <pc:chgData name="Rune M Knutsen" userId="S::sk15262@stavanger.kommune.no::f0eb3135-6938-4469-9987-3463b0292c66" providerId="AD" clId="Web-{F40F166B-339A-46E1-8793-272B2A8FBC73}" dt="2021-03-26T08:34:05.783" v="1"/>
        <pc:sldMkLst>
          <pc:docMk/>
          <pc:sldMk cId="3748947004" sldId="264"/>
        </pc:sldMkLst>
        <pc:graphicFrameChg chg="mod modGraphic">
          <ac:chgData name="Rune M Knutsen" userId="S::sk15262@stavanger.kommune.no::f0eb3135-6938-4469-9987-3463b0292c66" providerId="AD" clId="Web-{F40F166B-339A-46E1-8793-272B2A8FBC73}" dt="2021-03-26T08:34:05.783" v="1"/>
          <ac:graphicFrameMkLst>
            <pc:docMk/>
            <pc:sldMk cId="3748947004" sldId="264"/>
            <ac:graphicFrameMk id="4" creationId="{A0A29F9C-DA50-4D9D-B5C6-D2D705FDB7DA}"/>
          </ac:graphicFrameMkLst>
        </pc:graphicFrameChg>
      </pc:sldChg>
    </pc:docChg>
  </pc:docChgLst>
  <pc:docChgLst>
    <pc:chgData name="Linn Helen N. Nilssen" userId="S::sk5022948@stavanger.kommune.no::1523ca48-5815-4b5f-a8fc-555019febacf" providerId="AD" clId="Web-{E613EF10-EF57-4D14-BB32-8D02A617B0E2}"/>
    <pc:docChg chg="addSld modSld sldOrd">
      <pc:chgData name="Linn Helen N. Nilssen" userId="S::sk5022948@stavanger.kommune.no::1523ca48-5815-4b5f-a8fc-555019febacf" providerId="AD" clId="Web-{E613EF10-EF57-4D14-BB32-8D02A617B0E2}" dt="2021-03-26T08:56:27.794" v="1055"/>
      <pc:docMkLst>
        <pc:docMk/>
      </pc:docMkLst>
      <pc:sldChg chg="modSp mod modShow">
        <pc:chgData name="Linn Helen N. Nilssen" userId="S::sk5022948@stavanger.kommune.no::1523ca48-5815-4b5f-a8fc-555019febacf" providerId="AD" clId="Web-{E613EF10-EF57-4D14-BB32-8D02A617B0E2}" dt="2021-03-26T08:55:07.620" v="1052"/>
        <pc:sldMkLst>
          <pc:docMk/>
          <pc:sldMk cId="116264156" sldId="258"/>
        </pc:sldMkLst>
        <pc:spChg chg="mod">
          <ac:chgData name="Linn Helen N. Nilssen" userId="S::sk5022948@stavanger.kommune.no::1523ca48-5815-4b5f-a8fc-555019febacf" providerId="AD" clId="Web-{E613EF10-EF57-4D14-BB32-8D02A617B0E2}" dt="2021-03-26T08:53:59.978" v="1043" actId="20577"/>
          <ac:spMkLst>
            <pc:docMk/>
            <pc:sldMk cId="116264156" sldId="258"/>
            <ac:spMk id="3" creationId="{139B57EB-12AD-457C-B2A1-A51FD5F82847}"/>
          </ac:spMkLst>
        </pc:spChg>
      </pc:sldChg>
      <pc:sldChg chg="mod modShow">
        <pc:chgData name="Linn Helen N. Nilssen" userId="S::sk5022948@stavanger.kommune.no::1523ca48-5815-4b5f-a8fc-555019febacf" providerId="AD" clId="Web-{E613EF10-EF57-4D14-BB32-8D02A617B0E2}" dt="2021-03-26T08:55:10.558" v="1053"/>
        <pc:sldMkLst>
          <pc:docMk/>
          <pc:sldMk cId="204840451" sldId="260"/>
        </pc:sldMkLst>
      </pc:sldChg>
      <pc:sldChg chg="mod modShow">
        <pc:chgData name="Linn Helen N. Nilssen" userId="S::sk5022948@stavanger.kommune.no::1523ca48-5815-4b5f-a8fc-555019febacf" providerId="AD" clId="Web-{E613EF10-EF57-4D14-BB32-8D02A617B0E2}" dt="2021-03-26T08:56:24.747" v="1054"/>
        <pc:sldMkLst>
          <pc:docMk/>
          <pc:sldMk cId="3105984914" sldId="261"/>
        </pc:sldMkLst>
      </pc:sldChg>
      <pc:sldChg chg="mod modShow">
        <pc:chgData name="Linn Helen N. Nilssen" userId="S::sk5022948@stavanger.kommune.no::1523ca48-5815-4b5f-a8fc-555019febacf" providerId="AD" clId="Web-{E613EF10-EF57-4D14-BB32-8D02A617B0E2}" dt="2021-03-26T08:56:27.794" v="1055"/>
        <pc:sldMkLst>
          <pc:docMk/>
          <pc:sldMk cId="3241258340" sldId="262"/>
        </pc:sldMkLst>
      </pc:sldChg>
      <pc:sldChg chg="modSp">
        <pc:chgData name="Linn Helen N. Nilssen" userId="S::sk5022948@stavanger.kommune.no::1523ca48-5815-4b5f-a8fc-555019febacf" providerId="AD" clId="Web-{E613EF10-EF57-4D14-BB32-8D02A617B0E2}" dt="2021-03-26T08:54:05.541" v="1046" actId="20577"/>
        <pc:sldMkLst>
          <pc:docMk/>
          <pc:sldMk cId="3337203046" sldId="263"/>
        </pc:sldMkLst>
        <pc:spChg chg="mod">
          <ac:chgData name="Linn Helen N. Nilssen" userId="S::sk5022948@stavanger.kommune.no::1523ca48-5815-4b5f-a8fc-555019febacf" providerId="AD" clId="Web-{E613EF10-EF57-4D14-BB32-8D02A617B0E2}" dt="2021-03-26T08:54:05.541" v="1046" actId="20577"/>
          <ac:spMkLst>
            <pc:docMk/>
            <pc:sldMk cId="3337203046" sldId="263"/>
            <ac:spMk id="3" creationId="{2865CBF4-1CB3-4E60-939C-88CF923D8333}"/>
          </ac:spMkLst>
        </pc:spChg>
      </pc:sldChg>
      <pc:sldChg chg="addSp delSp modSp new ord">
        <pc:chgData name="Linn Helen N. Nilssen" userId="S::sk5022948@stavanger.kommune.no::1523ca48-5815-4b5f-a8fc-555019febacf" providerId="AD" clId="Web-{E613EF10-EF57-4D14-BB32-8D02A617B0E2}" dt="2021-03-26T08:54:56.026" v="1051"/>
        <pc:sldMkLst>
          <pc:docMk/>
          <pc:sldMk cId="3748947004" sldId="264"/>
        </pc:sldMkLst>
        <pc:spChg chg="del">
          <ac:chgData name="Linn Helen N. Nilssen" userId="S::sk5022948@stavanger.kommune.no::1523ca48-5815-4b5f-a8fc-555019febacf" providerId="AD" clId="Web-{E613EF10-EF57-4D14-BB32-8D02A617B0E2}" dt="2021-03-26T08:52:55.961" v="1040"/>
          <ac:spMkLst>
            <pc:docMk/>
            <pc:sldMk cId="3748947004" sldId="264"/>
            <ac:spMk id="2" creationId="{F0BAA573-9672-4B9E-959D-130AFFBAF1AF}"/>
          </ac:spMkLst>
        </pc:spChg>
        <pc:graphicFrameChg chg="add mod modGraphic">
          <ac:chgData name="Linn Helen N. Nilssen" userId="S::sk5022948@stavanger.kommune.no::1523ca48-5815-4b5f-a8fc-555019febacf" providerId="AD" clId="Web-{E613EF10-EF57-4D14-BB32-8D02A617B0E2}" dt="2021-03-26T08:54:46.604" v="1050"/>
          <ac:graphicFrameMkLst>
            <pc:docMk/>
            <pc:sldMk cId="3748947004" sldId="264"/>
            <ac:graphicFrameMk id="4" creationId="{A0A29F9C-DA50-4D9D-B5C6-D2D705FDB7DA}"/>
          </ac:graphicFrameMkLst>
        </pc:graphicFrameChg>
      </pc:sldChg>
    </pc:docChg>
  </pc:docChgLst>
  <pc:docChgLst>
    <pc:chgData name="Rune M Knutsen" userId="S::sk15262@stavanger.kommune.no::f0eb3135-6938-4469-9987-3463b0292c66" providerId="AD" clId="Web-{A3A085B7-841A-4204-BDDD-F58B11540E3B}"/>
    <pc:docChg chg="modSld">
      <pc:chgData name="Rune M Knutsen" userId="S::sk15262@stavanger.kommune.no::f0eb3135-6938-4469-9987-3463b0292c66" providerId="AD" clId="Web-{A3A085B7-841A-4204-BDDD-F58B11540E3B}" dt="2021-03-24T11:26:42.330" v="37"/>
      <pc:docMkLst>
        <pc:docMk/>
      </pc:docMkLst>
      <pc:sldChg chg="modSp">
        <pc:chgData name="Rune M Knutsen" userId="S::sk15262@stavanger.kommune.no::f0eb3135-6938-4469-9987-3463b0292c66" providerId="AD" clId="Web-{A3A085B7-841A-4204-BDDD-F58B11540E3B}" dt="2021-03-24T11:26:42.330" v="37"/>
        <pc:sldMkLst>
          <pc:docMk/>
          <pc:sldMk cId="162454160" sldId="257"/>
        </pc:sldMkLst>
        <pc:graphicFrameChg chg="mod modGraphic">
          <ac:chgData name="Rune M Knutsen" userId="S::sk15262@stavanger.kommune.no::f0eb3135-6938-4469-9987-3463b0292c66" providerId="AD" clId="Web-{A3A085B7-841A-4204-BDDD-F58B11540E3B}" dt="2021-03-24T11:26:42.330" v="37"/>
          <ac:graphicFrameMkLst>
            <pc:docMk/>
            <pc:sldMk cId="162454160" sldId="257"/>
            <ac:graphicFrameMk id="4" creationId="{87B51443-17A2-4682-A0FD-B0F19A9DF45D}"/>
          </ac:graphicFrameMkLst>
        </pc:graphicFrameChg>
      </pc:sldChg>
    </pc:docChg>
  </pc:docChgLst>
  <pc:docChgLst>
    <pc:chgData name="Rune M Knutsen" userId="S::sk15262@stavanger.kommune.no::f0eb3135-6938-4469-9987-3463b0292c66" providerId="AD" clId="Web-{6ED8C3C1-5CED-41DF-9F87-675800AE8706}"/>
    <pc:docChg chg="modSld">
      <pc:chgData name="Rune M Knutsen" userId="S::sk15262@stavanger.kommune.no::f0eb3135-6938-4469-9987-3463b0292c66" providerId="AD" clId="Web-{6ED8C3C1-5CED-41DF-9F87-675800AE8706}" dt="2021-02-23T12:36:16.494" v="11"/>
      <pc:docMkLst>
        <pc:docMk/>
      </pc:docMkLst>
      <pc:sldChg chg="modSp">
        <pc:chgData name="Rune M Knutsen" userId="S::sk15262@stavanger.kommune.no::f0eb3135-6938-4469-9987-3463b0292c66" providerId="AD" clId="Web-{6ED8C3C1-5CED-41DF-9F87-675800AE8706}" dt="2021-02-23T12:36:16.494" v="11"/>
        <pc:sldMkLst>
          <pc:docMk/>
          <pc:sldMk cId="162454160" sldId="257"/>
        </pc:sldMkLst>
        <pc:graphicFrameChg chg="mod modGraphic">
          <ac:chgData name="Rune M Knutsen" userId="S::sk15262@stavanger.kommune.no::f0eb3135-6938-4469-9987-3463b0292c66" providerId="AD" clId="Web-{6ED8C3C1-5CED-41DF-9F87-675800AE8706}" dt="2021-02-23T12:36:16.494" v="11"/>
          <ac:graphicFrameMkLst>
            <pc:docMk/>
            <pc:sldMk cId="162454160" sldId="257"/>
            <ac:graphicFrameMk id="4" creationId="{87B51443-17A2-4682-A0FD-B0F19A9DF45D}"/>
          </ac:graphicFrameMkLst>
        </pc:graphicFrameChg>
      </pc:sldChg>
    </pc:docChg>
  </pc:docChgLst>
  <pc:docChgLst>
    <pc:chgData name="Linn Helen N. Nilssen" userId="S::sk5022948@stavanger.kommune.no::1523ca48-5815-4b5f-a8fc-555019febacf" providerId="AD" clId="Web-{37814F97-55C7-4A0F-9660-513404C3A947}"/>
    <pc:docChg chg="addSld">
      <pc:chgData name="Linn Helen N. Nilssen" userId="S::sk5022948@stavanger.kommune.no::1523ca48-5815-4b5f-a8fc-555019febacf" providerId="AD" clId="Web-{37814F97-55C7-4A0F-9660-513404C3A947}" dt="2021-03-22T09:43:53.891" v="0"/>
      <pc:docMkLst>
        <pc:docMk/>
      </pc:docMkLst>
      <pc:sldChg chg="new">
        <pc:chgData name="Linn Helen N. Nilssen" userId="S::sk5022948@stavanger.kommune.no::1523ca48-5815-4b5f-a8fc-555019febacf" providerId="AD" clId="Web-{37814F97-55C7-4A0F-9660-513404C3A947}" dt="2021-03-22T09:43:53.891" v="0"/>
        <pc:sldMkLst>
          <pc:docMk/>
          <pc:sldMk cId="2614995675" sldId="261"/>
        </pc:sldMkLst>
      </pc:sldChg>
    </pc:docChg>
  </pc:docChgLst>
  <pc:docChgLst>
    <pc:chgData name="Rune M Knutsen" userId="S::sk15262@stavanger.kommune.no::f0eb3135-6938-4469-9987-3463b0292c66" providerId="AD" clId="Web-{3BD5C823-3F76-4D39-A5CB-38E4797396FC}"/>
    <pc:docChg chg="modSld">
      <pc:chgData name="Rune M Knutsen" userId="S::sk15262@stavanger.kommune.no::f0eb3135-6938-4469-9987-3463b0292c66" providerId="AD" clId="Web-{3BD5C823-3F76-4D39-A5CB-38E4797396FC}" dt="2021-03-22T12:50:14.047" v="46" actId="20577"/>
      <pc:docMkLst>
        <pc:docMk/>
      </pc:docMkLst>
      <pc:sldChg chg="modSp">
        <pc:chgData name="Rune M Knutsen" userId="S::sk15262@stavanger.kommune.no::f0eb3135-6938-4469-9987-3463b0292c66" providerId="AD" clId="Web-{3BD5C823-3F76-4D39-A5CB-38E4797396FC}" dt="2021-03-22T12:50:14.047" v="46" actId="20577"/>
        <pc:sldMkLst>
          <pc:docMk/>
          <pc:sldMk cId="116264156" sldId="258"/>
        </pc:sldMkLst>
        <pc:spChg chg="mod">
          <ac:chgData name="Rune M Knutsen" userId="S::sk15262@stavanger.kommune.no::f0eb3135-6938-4469-9987-3463b0292c66" providerId="AD" clId="Web-{3BD5C823-3F76-4D39-A5CB-38E4797396FC}" dt="2021-03-22T12:50:14.047" v="46" actId="20577"/>
          <ac:spMkLst>
            <pc:docMk/>
            <pc:sldMk cId="116264156" sldId="258"/>
            <ac:spMk id="3" creationId="{139B57EB-12AD-457C-B2A1-A51FD5F82847}"/>
          </ac:spMkLst>
        </pc:spChg>
      </pc:sldChg>
      <pc:sldChg chg="modSp">
        <pc:chgData name="Rune M Knutsen" userId="S::sk15262@stavanger.kommune.no::f0eb3135-6938-4469-9987-3463b0292c66" providerId="AD" clId="Web-{3BD5C823-3F76-4D39-A5CB-38E4797396FC}" dt="2021-03-22T12:47:46.616" v="45" actId="1076"/>
        <pc:sldMkLst>
          <pc:docMk/>
          <pc:sldMk cId="2614995675" sldId="261"/>
        </pc:sldMkLst>
        <pc:picChg chg="mod">
          <ac:chgData name="Rune M Knutsen" userId="S::sk15262@stavanger.kommune.no::f0eb3135-6938-4469-9987-3463b0292c66" providerId="AD" clId="Web-{3BD5C823-3F76-4D39-A5CB-38E4797396FC}" dt="2021-03-22T12:47:46.616" v="45" actId="1076"/>
          <ac:picMkLst>
            <pc:docMk/>
            <pc:sldMk cId="2614995675" sldId="261"/>
            <ac:picMk id="4" creationId="{923DE8FA-4708-4196-AB0D-DE47B0EDE68A}"/>
          </ac:picMkLst>
        </pc:picChg>
      </pc:sldChg>
    </pc:docChg>
  </pc:docChgLst>
  <pc:docChgLst>
    <pc:chgData name="Linn Helen N. Nilssen" userId="S::sk5022948@stavanger.kommune.no::1523ca48-5815-4b5f-a8fc-555019febacf" providerId="AD" clId="Web-{D36A7048-16D7-418B-BFF0-CB8CD7ADDEB5}"/>
    <pc:docChg chg="modSld">
      <pc:chgData name="Linn Helen N. Nilssen" userId="S::sk5022948@stavanger.kommune.no::1523ca48-5815-4b5f-a8fc-555019febacf" providerId="AD" clId="Web-{D36A7048-16D7-418B-BFF0-CB8CD7ADDEB5}" dt="2021-03-22T11:57:03.818" v="14" actId="20577"/>
      <pc:docMkLst>
        <pc:docMk/>
      </pc:docMkLst>
      <pc:sldChg chg="modSp">
        <pc:chgData name="Linn Helen N. Nilssen" userId="S::sk5022948@stavanger.kommune.no::1523ca48-5815-4b5f-a8fc-555019febacf" providerId="AD" clId="Web-{D36A7048-16D7-418B-BFF0-CB8CD7ADDEB5}" dt="2021-03-22T11:57:03.818" v="14" actId="20577"/>
        <pc:sldMkLst>
          <pc:docMk/>
          <pc:sldMk cId="116264156" sldId="258"/>
        </pc:sldMkLst>
        <pc:spChg chg="mod">
          <ac:chgData name="Linn Helen N. Nilssen" userId="S::sk5022948@stavanger.kommune.no::1523ca48-5815-4b5f-a8fc-555019febacf" providerId="AD" clId="Web-{D36A7048-16D7-418B-BFF0-CB8CD7ADDEB5}" dt="2021-03-22T11:57:03.818" v="14" actId="20577"/>
          <ac:spMkLst>
            <pc:docMk/>
            <pc:sldMk cId="116264156" sldId="258"/>
            <ac:spMk id="3" creationId="{139B57EB-12AD-457C-B2A1-A51FD5F82847}"/>
          </ac:spMkLst>
        </pc:spChg>
      </pc:sldChg>
    </pc:docChg>
  </pc:docChgLst>
  <pc:docChgLst>
    <pc:chgData name="Elin Våge Sjødin" userId="S::sk18781@stavanger.kommune.no::1ae54855-71dd-4822-844a-07f3c4cf49a6" providerId="AD" clId="Web-{743EC180-23CA-4B45-AD68-42A6FC83F0C7}"/>
    <pc:docChg chg="addSld delSld modSld addMainMaster modMainMaster">
      <pc:chgData name="Elin Våge Sjødin" userId="S::sk18781@stavanger.kommune.no::1ae54855-71dd-4822-844a-07f3c4cf49a6" providerId="AD" clId="Web-{743EC180-23CA-4B45-AD68-42A6FC83F0C7}" dt="2021-02-23T06:40:41.087" v="5" actId="20577"/>
      <pc:docMkLst>
        <pc:docMk/>
      </pc:docMkLst>
      <pc:sldChg chg="del">
        <pc:chgData name="Elin Våge Sjødin" userId="S::sk18781@stavanger.kommune.no::1ae54855-71dd-4822-844a-07f3c4cf49a6" providerId="AD" clId="Web-{743EC180-23CA-4B45-AD68-42A6FC83F0C7}" dt="2021-02-23T06:40:34.118" v="1"/>
        <pc:sldMkLst>
          <pc:docMk/>
          <pc:sldMk cId="2785890012" sldId="256"/>
        </pc:sldMkLst>
      </pc:sldChg>
      <pc:sldChg chg="modSp add">
        <pc:chgData name="Elin Våge Sjødin" userId="S::sk18781@stavanger.kommune.no::1ae54855-71dd-4822-844a-07f3c4cf49a6" providerId="AD" clId="Web-{743EC180-23CA-4B45-AD68-42A6FC83F0C7}" dt="2021-02-23T06:40:41.087" v="5" actId="20577"/>
        <pc:sldMkLst>
          <pc:docMk/>
          <pc:sldMk cId="1411808178" sldId="259"/>
        </pc:sldMkLst>
        <pc:spChg chg="mod">
          <ac:chgData name="Elin Våge Sjødin" userId="S::sk18781@stavanger.kommune.no::1ae54855-71dd-4822-844a-07f3c4cf49a6" providerId="AD" clId="Web-{743EC180-23CA-4B45-AD68-42A6FC83F0C7}" dt="2021-02-23T06:40:41.087" v="5" actId="20577"/>
          <ac:spMkLst>
            <pc:docMk/>
            <pc:sldMk cId="1411808178" sldId="259"/>
            <ac:spMk id="5" creationId="{9A54C368-0BD4-4B91-B191-22AE350365FC}"/>
          </ac:spMkLst>
        </pc:spChg>
      </pc:sldChg>
      <pc:sldMasterChg chg="add addSldLayout">
        <pc:chgData name="Elin Våge Sjødin" userId="S::sk18781@stavanger.kommune.no::1ae54855-71dd-4822-844a-07f3c4cf49a6" providerId="AD" clId="Web-{743EC180-23CA-4B45-AD68-42A6FC83F0C7}" dt="2021-02-23T06:40:30.790" v="0"/>
        <pc:sldMasterMkLst>
          <pc:docMk/>
          <pc:sldMasterMk cId="160879886" sldId="2147483648"/>
        </pc:sldMasterMkLst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775595366" sldId="2147483650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0" sldId="2147483672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0" sldId="2147483673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0" sldId="2147483674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0" sldId="2147483675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0" sldId="2147483676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0" sldId="2147483677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0" sldId="2147483678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0" sldId="2147483679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0" sldId="2147483680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249600813" sldId="2147483681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3909920077" sldId="2147483682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2058811280" sldId="2147483684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2869456125" sldId="2147483685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4127272045" sldId="2147483686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757792416" sldId="2147483687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2475771878" sldId="2147483688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1025328906" sldId="2147483691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2884531052" sldId="2147483693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3272649053" sldId="2147483694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2453293590" sldId="2147483696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3354976510" sldId="2147483697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3433970504" sldId="2147483698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3405718009" sldId="2147483699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1507405970" sldId="2147483700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1387865528" sldId="2147483705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2564716956" sldId="2147483707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510597790" sldId="2147483708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117123132" sldId="2147483710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195878556" sldId="2147483712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3993755860" sldId="2147483713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2378988162" sldId="2147483714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2542938849" sldId="2147483715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2029313064" sldId="2147483716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3409819595" sldId="2147483717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755193916" sldId="2147483718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2025776152" sldId="2147483719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1309726358" sldId="2147483720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26320544" sldId="2147483721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1496501201" sldId="2147483722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3253661807" sldId="2147483723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1667950284" sldId="2147483724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1007637083" sldId="2147483725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3540377731" sldId="2147483726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1413305775" sldId="2147483727"/>
          </pc:sldLayoutMkLst>
        </pc:sldLayoutChg>
        <pc:sldLayoutChg chg="ad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60879886" sldId="2147483648"/>
            <pc:sldLayoutMk cId="931373322" sldId="2147483728"/>
          </pc:sldLayoutMkLst>
        </pc:sldLayoutChg>
      </pc:sldMasterChg>
      <pc:sldMasterChg chg="replId modSldLayout">
        <pc:chgData name="Elin Våge Sjødin" userId="S::sk18781@stavanger.kommune.no::1ae54855-71dd-4822-844a-07f3c4cf49a6" providerId="AD" clId="Web-{743EC180-23CA-4B45-AD68-42A6FC83F0C7}" dt="2021-02-23T06:40:30.790" v="0"/>
        <pc:sldMasterMkLst>
          <pc:docMk/>
          <pc:sldMasterMk cId="1772967436" sldId="2147483729"/>
        </pc:sldMasterMkLst>
        <pc:sldLayoutChg chg="replId">
          <pc:chgData name="Elin Våge Sjødin" userId="S::sk18781@stavanger.kommune.no::1ae54855-71dd-4822-844a-07f3c4cf49a6" providerId="AD" clId="Web-{743EC180-23CA-4B45-AD68-42A6FC83F0C7}" dt="2021-02-23T06:40:30.790" v="0"/>
          <pc:sldLayoutMkLst>
            <pc:docMk/>
            <pc:sldMasterMk cId="1772967436" sldId="2147483729"/>
            <pc:sldLayoutMk cId="1639594194" sldId="2147483730"/>
          </pc:sldLayoutMkLst>
        </pc:sldLayoutChg>
      </pc:sldMasterChg>
    </pc:docChg>
  </pc:docChgLst>
  <pc:docChgLst>
    <pc:chgData name="Linn Helen N. Nilssen" userId="S::sk5022948@stavanger.kommune.no::1523ca48-5815-4b5f-a8fc-555019febacf" providerId="AD" clId="Web-{27EAE6DB-1996-4483-BFBE-EF5918C9312F}"/>
    <pc:docChg chg="modSld">
      <pc:chgData name="Linn Helen N. Nilssen" userId="S::sk5022948@stavanger.kommune.no::1523ca48-5815-4b5f-a8fc-555019febacf" providerId="AD" clId="Web-{27EAE6DB-1996-4483-BFBE-EF5918C9312F}" dt="2021-03-26T11:25:52.623" v="1" actId="20577"/>
      <pc:docMkLst>
        <pc:docMk/>
      </pc:docMkLst>
      <pc:sldChg chg="modSp">
        <pc:chgData name="Linn Helen N. Nilssen" userId="S::sk5022948@stavanger.kommune.no::1523ca48-5815-4b5f-a8fc-555019febacf" providerId="AD" clId="Web-{27EAE6DB-1996-4483-BFBE-EF5918C9312F}" dt="2021-03-26T11:25:52.623" v="1" actId="20577"/>
        <pc:sldMkLst>
          <pc:docMk/>
          <pc:sldMk cId="204840451" sldId="260"/>
        </pc:sldMkLst>
        <pc:spChg chg="mod">
          <ac:chgData name="Linn Helen N. Nilssen" userId="S::sk5022948@stavanger.kommune.no::1523ca48-5815-4b5f-a8fc-555019febacf" providerId="AD" clId="Web-{27EAE6DB-1996-4483-BFBE-EF5918C9312F}" dt="2021-03-26T11:25:52.623" v="1" actId="20577"/>
          <ac:spMkLst>
            <pc:docMk/>
            <pc:sldMk cId="204840451" sldId="260"/>
            <ac:spMk id="3" creationId="{7974D49B-D0DF-40F2-962B-D6A81B1279CF}"/>
          </ac:spMkLst>
        </pc:spChg>
      </pc:sldChg>
    </pc:docChg>
  </pc:docChgLst>
  <pc:docChgLst>
    <pc:chgData name="Elin Våge Sjødin" userId="S::sk18781@stavanger.kommune.no::1ae54855-71dd-4822-844a-07f3c4cf49a6" providerId="AD" clId="Web-{98FCD692-2CE2-4876-9E63-F08F4074A1F1}"/>
    <pc:docChg chg="modSld">
      <pc:chgData name="Elin Våge Sjødin" userId="S::sk18781@stavanger.kommune.no::1ae54855-71dd-4822-844a-07f3c4cf49a6" providerId="AD" clId="Web-{98FCD692-2CE2-4876-9E63-F08F4074A1F1}" dt="2021-03-22T10:18:03.265" v="14" actId="20577"/>
      <pc:docMkLst>
        <pc:docMk/>
      </pc:docMkLst>
      <pc:sldChg chg="modSp">
        <pc:chgData name="Elin Våge Sjødin" userId="S::sk18781@stavanger.kommune.no::1ae54855-71dd-4822-844a-07f3c4cf49a6" providerId="AD" clId="Web-{98FCD692-2CE2-4876-9E63-F08F4074A1F1}" dt="2021-03-22T10:15:46.257" v="9" actId="20577"/>
        <pc:sldMkLst>
          <pc:docMk/>
          <pc:sldMk cId="2135830381" sldId="260"/>
        </pc:sldMkLst>
        <pc:spChg chg="mod">
          <ac:chgData name="Elin Våge Sjødin" userId="S::sk18781@stavanger.kommune.no::1ae54855-71dd-4822-844a-07f3c4cf49a6" providerId="AD" clId="Web-{98FCD692-2CE2-4876-9E63-F08F4074A1F1}" dt="2021-03-22T10:15:46.257" v="9" actId="20577"/>
          <ac:spMkLst>
            <pc:docMk/>
            <pc:sldMk cId="2135830381" sldId="260"/>
            <ac:spMk id="2" creationId="{28FA85F5-B71D-4EAF-B500-03D5F1B42424}"/>
          </ac:spMkLst>
        </pc:spChg>
      </pc:sldChg>
      <pc:sldChg chg="modSp">
        <pc:chgData name="Elin Våge Sjødin" userId="S::sk18781@stavanger.kommune.no::1ae54855-71dd-4822-844a-07f3c4cf49a6" providerId="AD" clId="Web-{98FCD692-2CE2-4876-9E63-F08F4074A1F1}" dt="2021-03-22T10:18:03.265" v="14" actId="20577"/>
        <pc:sldMkLst>
          <pc:docMk/>
          <pc:sldMk cId="2614995675" sldId="261"/>
        </pc:sldMkLst>
        <pc:spChg chg="mod">
          <ac:chgData name="Elin Våge Sjødin" userId="S::sk18781@stavanger.kommune.no::1ae54855-71dd-4822-844a-07f3c4cf49a6" providerId="AD" clId="Web-{98FCD692-2CE2-4876-9E63-F08F4074A1F1}" dt="2021-03-22T10:18:03.265" v="14" actId="20577"/>
          <ac:spMkLst>
            <pc:docMk/>
            <pc:sldMk cId="2614995675" sldId="261"/>
            <ac:spMk id="3" creationId="{3874ADE5-235A-4D7D-81C9-97EF1325AE5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D17EB-D1FE-4B64-9B57-CB4A5523EF1F}" type="datetimeFigureOut">
              <a:rPr lang="nb-NO" smtClean="0"/>
              <a:t>06.04.2021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62E5C-9BE3-4358-A276-1A00C64D737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9523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62E5C-9BE3-4358-A276-1A00C64D737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9682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9F4A0D-8C68-4AE9-94E3-40447555C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148487D-ADB5-4241-A8E8-518998B71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9A69990-341D-4ACB-A726-CABCA3BA2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A5AAD-560C-4046-9BA9-4D42BA6ADED5}" type="datetimeFigureOut">
              <a:rPr lang="nb-NO" smtClean="0"/>
              <a:t>06.04.2021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3DCC108-CA66-4487-B4AA-38426C44B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B57BDAA-27BE-4CEF-AA76-C62A758E0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A367-F66B-4E31-A782-B34C1939DD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2820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7FCCD0-59F0-40D6-AB1F-4304FD55E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B1B9053-9CD9-421A-AE71-92C74522A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206A1C-6F50-4421-AD50-A684D3891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A5AAD-560C-4046-9BA9-4D42BA6ADED5}" type="datetimeFigureOut">
              <a:rPr lang="nb-NO" smtClean="0"/>
              <a:t>06.04.2021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55E973D-E141-4810-BD36-CA24C8147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C1B5897-C95B-4118-B57E-4071EB8A1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A367-F66B-4E31-A782-B34C1939DD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488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3A80236-3C03-438F-B42F-042C06F139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A094584-D41C-4A15-9192-695629BDD7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639BDB5-0D89-444E-90BB-14C9ACC0F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A5AAD-560C-4046-9BA9-4D42BA6ADED5}" type="datetimeFigureOut">
              <a:rPr lang="nb-NO" smtClean="0"/>
              <a:t>06.04.2021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907450C-9C77-4E56-86F7-D52B30CFB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83D73B6-F7A9-49D6-8C01-6D4690C8D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A367-F66B-4E31-A782-B34C1939DD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5601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a_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490888"/>
            <a:ext cx="10515600" cy="673769"/>
          </a:xfrm>
        </p:spPr>
        <p:txBody>
          <a:bodyPr anchor="b" anchorCtr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838200" y="1289050"/>
            <a:ext cx="10515600" cy="4775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2FB14D2C-3136-D646-B284-C8B6AB5B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66828"/>
            <a:ext cx="5226537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endParaRPr lang="nb-NO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67B741E3-EEA0-1C4C-8F64-6672D6BD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7913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tellys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dia på Internett 3" descr="Vågen_KOMPR">
            <a:hlinkClick r:id="" action="ppaction://media"/>
            <a:extLst>
              <a:ext uri="{FF2B5EF4-FFF2-40B4-BE49-F238E27FC236}">
                <a16:creationId xmlns:a16="http://schemas.microsoft.com/office/drawing/2014/main" id="{636AB36D-810E-A249-B58F-EC8EF70E835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15C9108D-C0D3-D64F-B0EB-A6FB2EDFB5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30548" y="4587964"/>
            <a:ext cx="6118830" cy="5920957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D2629F05-19F5-A441-A999-AF9576B716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2B86903F-3DBD-7046-AFE3-7ADBE19D5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872" y="5242440"/>
            <a:ext cx="7207916" cy="535531"/>
          </a:xfrm>
        </p:spPr>
        <p:txBody>
          <a:bodyPr anchor="t" anchorCtr="0">
            <a:spAutoFit/>
          </a:bodyPr>
          <a:lstStyle>
            <a:lvl1pPr algn="l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1D07A11C-E280-644C-A290-F760E28BC8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72" y="4836731"/>
            <a:ext cx="7221564" cy="38479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00763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tellys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edia på Internett 2" descr="Fjøløy_KOMPR">
            <a:hlinkClick r:id="" action="ppaction://media"/>
            <a:extLst>
              <a:ext uri="{FF2B5EF4-FFF2-40B4-BE49-F238E27FC236}">
                <a16:creationId xmlns:a16="http://schemas.microsoft.com/office/drawing/2014/main" id="{08751D7D-E7C1-A344-BA35-D38726F9C0F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15C9108D-C0D3-D64F-B0EB-A6FB2EDFB5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22059" y="4696451"/>
            <a:ext cx="6118830" cy="5920957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D2629F05-19F5-A441-A999-AF9576B716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55D6D2B6-384A-FF4A-B510-73AC0E4EF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872" y="2735723"/>
            <a:ext cx="7207916" cy="535531"/>
          </a:xfrm>
        </p:spPr>
        <p:txBody>
          <a:bodyPr anchor="t" anchorCtr="0">
            <a:spAutoFit/>
          </a:bodyPr>
          <a:lstStyle>
            <a:lvl1pPr algn="l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2EBE34EA-28F1-E544-98D0-616174C7E8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72" y="2330013"/>
            <a:ext cx="7221564" cy="38479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4037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lysbilde flyf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F3A71FAE-6EC4-ED4A-880E-C2CFF46EC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24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15C9108D-C0D3-D64F-B0EB-A6FB2EDFB5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11975" y="4432914"/>
            <a:ext cx="6118830" cy="5920957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D2629F05-19F5-A441-A999-AF9576B71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pic>
        <p:nvPicPr>
          <p:cNvPr id="54" name="Bilde 53">
            <a:extLst>
              <a:ext uri="{FF2B5EF4-FFF2-40B4-BE49-F238E27FC236}">
                <a16:creationId xmlns:a16="http://schemas.microsoft.com/office/drawing/2014/main" id="{4F966EDC-1405-7948-8DE5-1F4CC70A989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2100000">
            <a:off x="8498362" y="-2505553"/>
            <a:ext cx="4241800" cy="3822700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2B86903F-3DBD-7046-AFE3-7ADBE19D5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872" y="5100552"/>
            <a:ext cx="7558169" cy="535531"/>
          </a:xfrm>
        </p:spPr>
        <p:txBody>
          <a:bodyPr anchor="t" anchorCtr="0">
            <a:spAutoFit/>
          </a:bodyPr>
          <a:lstStyle>
            <a:lvl1pPr algn="l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1D07A11C-E280-644C-A290-F760E28BC8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72" y="4725838"/>
            <a:ext cx="7550287" cy="341632"/>
          </a:xfrm>
        </p:spPr>
        <p:txBody>
          <a:bodyPr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5878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lysbilde og flyf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F3A71FAE-6EC4-ED4A-880E-C2CFF46EC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24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15C9108D-C0D3-D64F-B0EB-A6FB2EDFB5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54267" y="4528909"/>
            <a:ext cx="6118830" cy="5920957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D2629F05-19F5-A441-A999-AF9576B71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5EF8C563-1948-E641-A825-864167BDB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872" y="5100552"/>
            <a:ext cx="7558169" cy="535531"/>
          </a:xfrm>
        </p:spPr>
        <p:txBody>
          <a:bodyPr anchor="t" anchorCtr="0">
            <a:spAutoFit/>
          </a:bodyPr>
          <a:lstStyle>
            <a:lvl1pPr algn="l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A9D79A5F-5029-264E-9040-104E36576C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72" y="4725838"/>
            <a:ext cx="7550287" cy="341632"/>
          </a:xfrm>
        </p:spPr>
        <p:txBody>
          <a:bodyPr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93755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tellysbilde og flyf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F3A71FAE-6EC4-ED4A-880E-C2CFF46ECE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1645AC0-DAC1-8040-B402-4904FFFA57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792047" y="4388551"/>
            <a:ext cx="6118829" cy="5920956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DF1CBC3-9CA9-AB44-8CE8-26E0D3A29A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5310E3F5-0662-4F43-BE3A-615F41B405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535310" y="-2605285"/>
            <a:ext cx="4241800" cy="3822700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B071E0FB-3958-614D-9021-E68F0A286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872" y="5100552"/>
            <a:ext cx="7558169" cy="535531"/>
          </a:xfrm>
        </p:spPr>
        <p:txBody>
          <a:bodyPr anchor="t" anchorCtr="0">
            <a:spAutoFit/>
          </a:bodyPr>
          <a:lstStyle>
            <a:lvl1pPr algn="l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EAEEFCC0-155B-F84A-BA8B-133D90F646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72" y="4725838"/>
            <a:ext cx="7550287" cy="341632"/>
          </a:xfrm>
        </p:spPr>
        <p:txBody>
          <a:bodyPr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64716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tellysbilde og flyf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F3A71FAE-6EC4-ED4A-880E-C2CFF46ECE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1645AC0-DAC1-8040-B402-4904FFFA57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739449" y="4608009"/>
            <a:ext cx="6118829" cy="5920956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DF1CBC3-9CA9-AB44-8CE8-26E0D3A29A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8098FB00-A05A-7849-8B6D-D771E2612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872" y="5100552"/>
            <a:ext cx="7558169" cy="535531"/>
          </a:xfrm>
        </p:spPr>
        <p:txBody>
          <a:bodyPr anchor="t" anchorCtr="0">
            <a:spAutoFit/>
          </a:bodyPr>
          <a:lstStyle>
            <a:lvl1pPr algn="l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C0D01AA5-6B7F-D442-89E7-1EC0A6F4CA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72" y="4725838"/>
            <a:ext cx="7550287" cy="341632"/>
          </a:xfrm>
        </p:spPr>
        <p:txBody>
          <a:bodyPr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78988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tellysbilde og rådhus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A7836325-9D54-B34A-B0B2-DF92C7047C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746" b="391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15C9108D-C0D3-D64F-B0EB-A6FB2EDFB5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32585" y="3542163"/>
            <a:ext cx="6118830" cy="5920957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D2629F05-19F5-A441-A999-AF9576B71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pic>
        <p:nvPicPr>
          <p:cNvPr id="52" name="Bilde 51">
            <a:extLst>
              <a:ext uri="{FF2B5EF4-FFF2-40B4-BE49-F238E27FC236}">
                <a16:creationId xmlns:a16="http://schemas.microsoft.com/office/drawing/2014/main" id="{5890E6CA-31EC-7D4C-A79A-1DA4C2AC273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4620000">
            <a:off x="9735956" y="1384927"/>
            <a:ext cx="1766612" cy="2034280"/>
          </a:xfrm>
          <a:prstGeom prst="rect">
            <a:avLst/>
          </a:prstGeom>
        </p:spPr>
      </p:pic>
      <p:pic>
        <p:nvPicPr>
          <p:cNvPr id="54" name="Bilde 53">
            <a:extLst>
              <a:ext uri="{FF2B5EF4-FFF2-40B4-BE49-F238E27FC236}">
                <a16:creationId xmlns:a16="http://schemas.microsoft.com/office/drawing/2014/main" id="{4F966EDC-1405-7948-8DE5-1F4CC70A989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498362" y="-2505553"/>
            <a:ext cx="4241800" cy="3822700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2B86903F-3DBD-7046-AFE3-7ADBE19D5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872" y="1263685"/>
            <a:ext cx="7037907" cy="535531"/>
          </a:xfrm>
        </p:spPr>
        <p:txBody>
          <a:bodyPr anchor="t" anchorCtr="0">
            <a:spAutoFit/>
          </a:bodyPr>
          <a:lstStyle>
            <a:lvl1pPr algn="l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1D07A11C-E280-644C-A290-F760E28BC8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72" y="850226"/>
            <a:ext cx="4353827" cy="38479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51059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6B156B-6EF2-4197-AC1D-74C7571B5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DF5B054-7567-4FF3-90C5-101A7FBE6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81E7FD5-D4DA-4FD9-A1DA-D316E508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A5AAD-560C-4046-9BA9-4D42BA6ADED5}" type="datetimeFigureOut">
              <a:rPr lang="nb-NO" smtClean="0"/>
              <a:t>06.04.2021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4648C9-605E-4F7E-86A8-F7ABE5447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433969-12B3-4227-B64D-BD47E348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A367-F66B-4E31-A782-B34C1939DD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9594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tellysbilde lill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0A1A900-E325-6F4A-B580-D2BAB33B8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357251" y="4457944"/>
            <a:ext cx="6118829" cy="5920957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D2629F05-19F5-A441-A999-AF9576B71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F09D0B27-39AF-874A-B2AE-AC7821761B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553284" y="1896319"/>
            <a:ext cx="1766611" cy="203428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4A42E85C-C449-EF4D-A848-94F74657A6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498362" y="-2505553"/>
            <a:ext cx="4241800" cy="3822700"/>
          </a:xfrm>
          <a:prstGeom prst="rect">
            <a:avLst/>
          </a:prstGeom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9F0D30A7-4A88-594F-B5B7-7DCAD91CE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872" y="2364022"/>
            <a:ext cx="7061556" cy="535531"/>
          </a:xfrm>
        </p:spPr>
        <p:txBody>
          <a:bodyPr anchor="t" anchorCtr="0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2731FF34-9DF6-3841-B5D6-40CFA5C6D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871" y="3478231"/>
            <a:ext cx="7077321" cy="165576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D3E62C32-4EE7-8247-A622-767FCFB50A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72" y="1950563"/>
            <a:ext cx="7069438" cy="38479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87865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tellysbilde lys blå">
    <p:bg>
      <p:bgPr>
        <a:solidFill>
          <a:schemeClr val="accent6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0A1A900-E325-6F4A-B580-D2BAB33B8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2700000">
            <a:off x="9269798" y="4725229"/>
            <a:ext cx="6118829" cy="592095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D2629F05-19F5-A441-A999-AF9576B71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9F0D30A7-4A88-594F-B5B7-7DCAD91CE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872" y="2364022"/>
            <a:ext cx="7707942" cy="535531"/>
          </a:xfrm>
        </p:spPr>
        <p:txBody>
          <a:bodyPr anchor="t" anchorCtr="0">
            <a:spAutoFit/>
          </a:bodyPr>
          <a:lstStyle>
            <a:lvl1pPr algn="l">
              <a:defRPr sz="3200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2731FF34-9DF6-3841-B5D6-40CFA5C6D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872" y="3549176"/>
            <a:ext cx="7747356" cy="1655762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D3E62C32-4EE7-8247-A622-767FCFB50A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72" y="1958312"/>
            <a:ext cx="7715825" cy="38479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42938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tellysbilde gul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0A1A900-E325-6F4A-B580-D2BAB33B8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2700000">
            <a:off x="9269798" y="4725229"/>
            <a:ext cx="6118829" cy="592095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D2629F05-19F5-A441-A999-AF9576B71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6323186E-61A1-AA4C-85C2-254A865F9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872" y="2364022"/>
            <a:ext cx="7707942" cy="535531"/>
          </a:xfrm>
        </p:spPr>
        <p:txBody>
          <a:bodyPr anchor="t" anchorCtr="0">
            <a:spAutoFit/>
          </a:bodyPr>
          <a:lstStyle>
            <a:lvl1pPr algn="l">
              <a:defRPr sz="3200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F5F1575F-3B85-6847-943B-FBABDB06A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872" y="3549176"/>
            <a:ext cx="7747356" cy="1655762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948142C5-04FC-A448-8F81-5FFEA1A0FB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72" y="1950563"/>
            <a:ext cx="7715825" cy="38479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29313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tellysbilde rosa">
    <p:bg>
      <p:bgPr>
        <a:solidFill>
          <a:schemeClr val="accent3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0A1A900-E325-6F4A-B580-D2BAB33B8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2700000">
            <a:off x="9269798" y="4725229"/>
            <a:ext cx="6118829" cy="592095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D2629F05-19F5-A441-A999-AF9576B71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15624918-1E5C-9949-B648-081AD2C7A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872" y="2364022"/>
            <a:ext cx="7707942" cy="535531"/>
          </a:xfrm>
        </p:spPr>
        <p:txBody>
          <a:bodyPr anchor="t" anchorCtr="0">
            <a:spAutoFit/>
          </a:bodyPr>
          <a:lstStyle>
            <a:lvl1pPr algn="l">
              <a:defRPr sz="3200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E89F59AB-E976-CA4B-9FF1-3E2BD6934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872" y="3549176"/>
            <a:ext cx="7747356" cy="1655762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BA091226-8901-374B-950A-52F1C17D97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72" y="1950563"/>
            <a:ext cx="7715825" cy="38479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09819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tellysbilde lys grønn">
    <p:bg>
      <p:bgPr>
        <a:solidFill>
          <a:schemeClr val="accent5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3A48B07D-F5C7-F845-8174-BF550AAF9F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994165">
            <a:off x="9785424" y="3183759"/>
            <a:ext cx="3658944" cy="581313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7591BD9-EB75-5249-B41D-596013BD5E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9039769">
            <a:off x="7910338" y="2316060"/>
            <a:ext cx="2202710" cy="260523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5591DAB-E719-6C4A-BC55-C83214A834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79326" y="-1437004"/>
            <a:ext cx="4250084" cy="4057773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D2629F05-19F5-A441-A999-AF9576B716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BD9803D9-3D4D-8B45-A82A-53A0CF7E9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872" y="2364022"/>
            <a:ext cx="6186569" cy="535531"/>
          </a:xfrm>
        </p:spPr>
        <p:txBody>
          <a:bodyPr wrap="square" anchor="t" anchorCtr="0">
            <a:spAutoFit/>
          </a:bodyPr>
          <a:lstStyle>
            <a:lvl1pPr algn="l">
              <a:defRPr sz="3200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CE876414-ED15-2245-8829-E5775312B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872" y="3549176"/>
            <a:ext cx="6186569" cy="1655762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44CB7B6C-65CF-B84D-B7BA-BCC203440E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72" y="1950563"/>
            <a:ext cx="6186569" cy="38479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09920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tellysbilde bl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0A1A900-E325-6F4A-B580-D2BAB33B8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33896" y="3181920"/>
            <a:ext cx="6118829" cy="592095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D2629F05-19F5-A441-A999-AF9576B71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F09D0B27-39AF-874A-B2AE-AC7821761B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036275" y="2281112"/>
            <a:ext cx="1795240" cy="1294748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4A42E85C-C449-EF4D-A848-94F74657A6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8100000">
            <a:off x="9114462" y="-1602580"/>
            <a:ext cx="4241800" cy="3822700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7DD3354-6523-B048-89CD-AA2A2B4B3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872" y="2364022"/>
            <a:ext cx="6186569" cy="535531"/>
          </a:xfrm>
        </p:spPr>
        <p:txBody>
          <a:bodyPr wrap="square" anchor="t" anchorCtr="0">
            <a:spAutoFit/>
          </a:bodyPr>
          <a:lstStyle>
            <a:lvl1pPr algn="l">
              <a:defRPr sz="3200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4" name="Undertittel 2">
            <a:extLst>
              <a:ext uri="{FF2B5EF4-FFF2-40B4-BE49-F238E27FC236}">
                <a16:creationId xmlns:a16="http://schemas.microsoft.com/office/drawing/2014/main" id="{BA51CFA7-54A5-1C40-8AFA-8C7FDF02F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872" y="3549176"/>
            <a:ext cx="6186569" cy="1655762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BF384524-B3CA-344D-A198-8729403C6E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72" y="1942814"/>
            <a:ext cx="6186569" cy="38479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53293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tellysbilde lys gul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8B0509C-4240-8A43-838C-789DA4D99C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08736" y="4310743"/>
            <a:ext cx="4700342" cy="475124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5591DAB-E719-6C4A-BC55-C83214A834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791368">
            <a:off x="9930675" y="2195100"/>
            <a:ext cx="1740284" cy="2003964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A3A2601-27E4-0F4E-9DF9-79C3403ABC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03199639-A423-CE4B-8A89-8C358DDDE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872" y="2364022"/>
            <a:ext cx="6186569" cy="535531"/>
          </a:xfrm>
        </p:spPr>
        <p:txBody>
          <a:bodyPr wrap="square" anchor="t" anchorCtr="0">
            <a:spAutoFit/>
          </a:bodyPr>
          <a:lstStyle>
            <a:lvl1pPr algn="l">
              <a:defRPr sz="3200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CDC861BC-9313-7949-92AA-DEC78BB2E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872" y="3549176"/>
            <a:ext cx="6186569" cy="1655762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DC3B31E2-4F8C-1D42-AD8F-AA4E1A2DA9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72" y="1942814"/>
            <a:ext cx="6186569" cy="38479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9600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tellysbilde mint">
    <p:bg>
      <p:bgPr>
        <a:solidFill>
          <a:srgbClr val="6DE3D2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8B0509C-4240-8A43-838C-789DA4D99C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94957" y="4251367"/>
            <a:ext cx="4700342" cy="475124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5591DAB-E719-6C4A-BC55-C83214A834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791368">
            <a:off x="10057080" y="2946198"/>
            <a:ext cx="1603818" cy="153124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99F0C3B-442D-524E-958E-391F010713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619262" y="-1159439"/>
            <a:ext cx="4353827" cy="3849699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4B324B1-0470-E446-988E-7BB4AC8633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93D4069F-0E07-1247-B416-FFC3962CE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872" y="2364022"/>
            <a:ext cx="6730480" cy="535531"/>
          </a:xfrm>
        </p:spPr>
        <p:txBody>
          <a:bodyPr wrap="square" anchor="t" anchorCtr="0">
            <a:spAutoFit/>
          </a:bodyPr>
          <a:lstStyle>
            <a:lvl1pPr algn="l">
              <a:defRPr sz="3200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413338BE-890D-E745-9DC0-4DD289023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872" y="3549176"/>
            <a:ext cx="6769894" cy="1655762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FA419BE4-6ADE-2D49-AAE4-1B69817485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72" y="1942814"/>
            <a:ext cx="6746245" cy="38479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354976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tellysbilde og eget bilde">
    <p:bg>
      <p:bgPr>
        <a:solidFill>
          <a:schemeClr val="accent3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0A1A900-E325-6F4A-B580-D2BAB33B8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2700000">
            <a:off x="9395922" y="4953828"/>
            <a:ext cx="6118829" cy="592095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D2629F05-19F5-A441-A999-AF9576B71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0600E54E-CB6B-CD4F-8588-F57046088B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7999"/>
          </a:xfrm>
          <a:solidFill>
            <a:schemeClr val="bg1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D23CAD42-DCA4-E741-A105-BC7FB7704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4586" y="2203040"/>
            <a:ext cx="4616585" cy="978729"/>
          </a:xfrm>
        </p:spPr>
        <p:txBody>
          <a:bodyPr wrap="square" anchor="b" anchorCtr="0">
            <a:sp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BDF353A1-8AFC-9C43-AE6F-5FE00F53C0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34587" y="3233394"/>
            <a:ext cx="4648116" cy="153233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55193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tellysbilde og eget 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0A1A900-E325-6F4A-B580-D2BAB33B8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2700000">
            <a:off x="9395922" y="4953828"/>
            <a:ext cx="6118829" cy="592095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D2629F05-19F5-A441-A999-AF9576B71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0600E54E-CB6B-CD4F-8588-F57046088B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7999"/>
          </a:xfrm>
          <a:solidFill>
            <a:schemeClr val="bg1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D23CAD42-DCA4-E741-A105-BC7FB7704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4586" y="2203040"/>
            <a:ext cx="4616585" cy="978729"/>
          </a:xfrm>
        </p:spPr>
        <p:txBody>
          <a:bodyPr wrap="square" anchor="b" anchorCtr="0">
            <a:sp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BDF353A1-8AFC-9C43-AE6F-5FE00F53C0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34587" y="3233395"/>
            <a:ext cx="4648116" cy="109838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2577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56C1D5-6D2E-4402-889D-F192DC8FF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0FF40FA-717A-48C3-AE92-05F56838E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B75D145-0084-46EF-A583-2F92318A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A5AAD-560C-4046-9BA9-4D42BA6ADED5}" type="datetimeFigureOut">
              <a:rPr lang="nb-NO" smtClean="0"/>
              <a:t>06.04.2021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0EA8B78-2437-4214-B6CE-2D57879BF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EB70DC8-9F5E-4F13-8E15-523028BAF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A367-F66B-4E31-A782-B34C1939DD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9644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tellysbilde og eget bilde">
    <p:bg>
      <p:bgPr>
        <a:solidFill>
          <a:schemeClr val="accent4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0A1A900-E325-6F4A-B580-D2BAB33B8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2700000">
            <a:off x="9395922" y="4953828"/>
            <a:ext cx="6118829" cy="592095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D2629F05-19F5-A441-A999-AF9576B71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0600E54E-CB6B-CD4F-8588-F57046088B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7999"/>
          </a:xfrm>
          <a:solidFill>
            <a:schemeClr val="bg1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D23CAD42-DCA4-E741-A105-BC7FB7704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4586" y="2203040"/>
            <a:ext cx="4616585" cy="978729"/>
          </a:xfrm>
        </p:spPr>
        <p:txBody>
          <a:bodyPr wrap="square" anchor="b" anchorCtr="0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BDF353A1-8AFC-9C43-AE6F-5FE00F53C0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34587" y="3233395"/>
            <a:ext cx="4648116" cy="168731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09726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tellysbilde og eget bilde">
    <p:bg>
      <p:bgPr>
        <a:solidFill>
          <a:schemeClr val="accent5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0A1A900-E325-6F4A-B580-D2BAB33B8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2700000">
            <a:off x="9395922" y="4953828"/>
            <a:ext cx="6118829" cy="592095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D2629F05-19F5-A441-A999-AF9576B71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0600E54E-CB6B-CD4F-8588-F57046088B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7999"/>
          </a:xfrm>
          <a:solidFill>
            <a:schemeClr val="bg1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D23CAD42-DCA4-E741-A105-BC7FB7704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4586" y="2203040"/>
            <a:ext cx="4616585" cy="978729"/>
          </a:xfrm>
        </p:spPr>
        <p:txBody>
          <a:bodyPr wrap="square" anchor="b" anchorCtr="0">
            <a:sp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BDF353A1-8AFC-9C43-AE6F-5FE00F53C0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34587" y="3233394"/>
            <a:ext cx="4648116" cy="154783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320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tellysbilde og eget bilde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0A1A900-E325-6F4A-B580-D2BAB33B8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2700000">
            <a:off x="9395922" y="4953828"/>
            <a:ext cx="6118829" cy="592095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D2629F05-19F5-A441-A999-AF9576B71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0600E54E-CB6B-CD4F-8588-F57046088B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7999"/>
          </a:xfrm>
          <a:solidFill>
            <a:schemeClr val="bg1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D23CAD42-DCA4-E741-A105-BC7FB7704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4586" y="2203040"/>
            <a:ext cx="4616585" cy="978729"/>
          </a:xfrm>
        </p:spPr>
        <p:txBody>
          <a:bodyPr wrap="square" anchor="b" anchorCtr="0">
            <a:sp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BDF353A1-8AFC-9C43-AE6F-5FE00F53C0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34587" y="3233394"/>
            <a:ext cx="4648116" cy="15090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965012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tellysbilde og eget bil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0A1A900-E325-6F4A-B580-D2BAB33B8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2700000">
            <a:off x="9395922" y="4953828"/>
            <a:ext cx="6118829" cy="592095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D2629F05-19F5-A441-A999-AF9576B71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262" y="5978945"/>
            <a:ext cx="1232200" cy="623348"/>
          </a:xfrm>
          <a:prstGeom prst="rect">
            <a:avLst/>
          </a:prstGeom>
        </p:spPr>
      </p:pic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0600E54E-CB6B-CD4F-8588-F57046088B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7999"/>
          </a:xfrm>
          <a:solidFill>
            <a:schemeClr val="bg1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D23CAD42-DCA4-E741-A105-BC7FB7704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4586" y="2203040"/>
            <a:ext cx="4616585" cy="978729"/>
          </a:xfrm>
        </p:spPr>
        <p:txBody>
          <a:bodyPr wrap="square" anchor="b" anchorCtr="0">
            <a:sp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BDF353A1-8AFC-9C43-AE6F-5FE00F53C0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34587" y="3233394"/>
            <a:ext cx="4648116" cy="209027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53661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a_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490888"/>
            <a:ext cx="10515600" cy="673769"/>
          </a:xfrm>
        </p:spPr>
        <p:txBody>
          <a:bodyPr anchor="b" anchorCtr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838200" y="1289050"/>
            <a:ext cx="10515600" cy="4775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2FB14D2C-3136-D646-B284-C8B6AB5B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66828"/>
            <a:ext cx="5226537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endParaRPr lang="nb-NO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67B741E3-EEA0-1C4C-8F64-6672D6BD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5595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tel og innhold">
    <p:bg>
      <p:bgPr>
        <a:solidFill>
          <a:schemeClr val="accent6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490888"/>
            <a:ext cx="10515600" cy="673769"/>
          </a:xfrm>
        </p:spPr>
        <p:txBody>
          <a:bodyPr anchor="b" anchorCtr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838200" y="1289050"/>
            <a:ext cx="10515600" cy="4775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2FB14D2C-3136-D646-B284-C8B6AB5B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66828"/>
            <a:ext cx="5226537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endParaRPr lang="nb-NO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67B741E3-EEA0-1C4C-8F64-6672D6BD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1231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tel og innhold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490888"/>
            <a:ext cx="10515600" cy="673769"/>
          </a:xfrm>
        </p:spPr>
        <p:txBody>
          <a:bodyPr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838200" y="1289050"/>
            <a:ext cx="10515600" cy="4775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2FB14D2C-3136-D646-B284-C8B6AB5B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66828"/>
            <a:ext cx="5226537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endParaRPr lang="nb-NO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67B741E3-EEA0-1C4C-8F64-6672D6BD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39705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tel og innhold">
    <p:bg>
      <p:bgPr>
        <a:solidFill>
          <a:srgbClr val="FF5645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2FB14D2C-3136-D646-B284-C8B6AB5B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66828"/>
            <a:ext cx="5226537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endParaRPr lang="nb-NO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67B741E3-EEA0-1C4C-8F64-6672D6BD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B56F03BD-844A-B64F-8180-076EF2D89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526"/>
            <a:ext cx="10515600" cy="480131"/>
          </a:xfrm>
        </p:spPr>
        <p:txBody>
          <a:bodyPr anchor="b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7CFAA2BD-3D63-924E-9351-A9BF10B95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289050"/>
            <a:ext cx="10515600" cy="4775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34057180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tel og innhold">
    <p:bg>
      <p:bgPr>
        <a:solidFill>
          <a:schemeClr val="accent5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2FB14D2C-3136-D646-B284-C8B6AB5B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66828"/>
            <a:ext cx="5226537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endParaRPr lang="nb-NO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67B741E3-EEA0-1C4C-8F64-6672D6BD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B56F03BD-844A-B64F-8180-076EF2D89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526"/>
            <a:ext cx="10515600" cy="480131"/>
          </a:xfrm>
        </p:spPr>
        <p:txBody>
          <a:bodyPr anchor="b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7CFAA2BD-3D63-924E-9351-A9BF10B95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289050"/>
            <a:ext cx="10515600" cy="4775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6679502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tel og stort bil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8346D9FC-D25A-CA44-9197-4ECC06F447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407149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2FB14D2C-3136-D646-B284-C8B6AB5B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66828"/>
            <a:ext cx="5226537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endParaRPr lang="nb-NO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67B741E3-EEA0-1C4C-8F64-6672D6BD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22C6887C-CEF2-9D43-806F-59436C473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872" y="883934"/>
            <a:ext cx="9205666" cy="1591961"/>
          </a:xfrm>
        </p:spPr>
        <p:txBody>
          <a:bodyPr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507405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6D87ED-C7E7-4305-B79B-E0708C5BF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36AFC7C-544A-4139-A334-AC4C325537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4EAD422-0A60-41DF-93F1-63E2F5EBA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CF3DA6A-956B-4E76-BF00-30F0BD557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A5AAD-560C-4046-9BA9-4D42BA6ADED5}" type="datetimeFigureOut">
              <a:rPr lang="nb-NO" smtClean="0"/>
              <a:t>06.04.2021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E8E4981-50E5-4A39-8E65-319684AC5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262212D-D5E6-4CB3-9645-69CF84BD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A367-F66B-4E31-A782-B34C1939DD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55971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tel og innhold 1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490888"/>
            <a:ext cx="5542722" cy="1178886"/>
          </a:xfrm>
        </p:spPr>
        <p:txBody>
          <a:bodyPr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5542722" cy="42354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3" name="Plassholder for bilde 12"/>
          <p:cNvSpPr>
            <a:spLocks noGrp="1"/>
          </p:cNvSpPr>
          <p:nvPr>
            <p:ph type="pic" sz="quarter" idx="14"/>
          </p:nvPr>
        </p:nvSpPr>
        <p:spPr>
          <a:xfrm>
            <a:off x="6878638" y="258763"/>
            <a:ext cx="4999037" cy="588327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F8BD407-6081-874E-A9A3-1B060666F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42975"/>
            <a:ext cx="5226537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3AD0357-F34B-7040-97A5-92D8C4F9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tel og innhold 1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5999" y="490888"/>
            <a:ext cx="5730843" cy="1178886"/>
          </a:xfrm>
        </p:spPr>
        <p:txBody>
          <a:bodyPr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6095999" y="1828800"/>
            <a:ext cx="5730843" cy="42354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3" name="Plassholder for bilde 1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0844" cy="64008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285708A-EFEA-1B4E-AF33-C345BAB7A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42975"/>
            <a:ext cx="5226537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673D040-6267-0C42-AB00-EFF649536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77924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tel og innhold og film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0" y="490888"/>
            <a:ext cx="5739896" cy="1178886"/>
          </a:xfrm>
        </p:spPr>
        <p:txBody>
          <a:bodyPr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6095999" y="1828800"/>
            <a:ext cx="5739897" cy="42354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media 3">
            <a:extLst>
              <a:ext uri="{FF2B5EF4-FFF2-40B4-BE49-F238E27FC236}">
                <a16:creationId xmlns:a16="http://schemas.microsoft.com/office/drawing/2014/main" id="{4062B055-9C9F-F541-934F-814692D0B41C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0" y="0"/>
            <a:ext cx="5739897" cy="6409853"/>
          </a:xfrm>
        </p:spPr>
        <p:txBody>
          <a:bodyPr/>
          <a:lstStyle/>
          <a:p>
            <a:r>
              <a:rPr lang="nb-NO"/>
              <a:t>Klikk ikonet for å legge til media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C499A72-D534-D645-BBE4-941B906E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42975"/>
            <a:ext cx="5226537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E039EC8-B686-3B43-B5A8-5FDDCE8C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57718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tel og innhold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490888"/>
            <a:ext cx="5542722" cy="1178886"/>
          </a:xfrm>
        </p:spPr>
        <p:txBody>
          <a:bodyPr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5542722" cy="42354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4"/>
          </p:nvPr>
        </p:nvSpPr>
        <p:spPr>
          <a:xfrm>
            <a:off x="6818243" y="3299791"/>
            <a:ext cx="5118170" cy="2893047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bilde 3"/>
          <p:cNvSpPr>
            <a:spLocks noGrp="1"/>
          </p:cNvSpPr>
          <p:nvPr>
            <p:ph type="pic" sz="quarter" idx="15"/>
          </p:nvPr>
        </p:nvSpPr>
        <p:spPr>
          <a:xfrm>
            <a:off x="6818244" y="238538"/>
            <a:ext cx="2484782" cy="291216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Plassholder for bilde 3"/>
          <p:cNvSpPr>
            <a:spLocks noGrp="1"/>
          </p:cNvSpPr>
          <p:nvPr>
            <p:ph type="pic" sz="quarter" idx="16"/>
          </p:nvPr>
        </p:nvSpPr>
        <p:spPr>
          <a:xfrm>
            <a:off x="9442175" y="238538"/>
            <a:ext cx="2484782" cy="291216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558C8EA5-02BB-9C47-8A85-3E643FE83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42975"/>
            <a:ext cx="5226537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D5892793-5BE6-4843-BE16-206E0BA05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tel og innhold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490888"/>
            <a:ext cx="5542722" cy="1178886"/>
          </a:xfrm>
        </p:spPr>
        <p:txBody>
          <a:bodyPr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5542722" cy="42354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7" name="Plassholder for bilde 3"/>
          <p:cNvSpPr>
            <a:spLocks noGrp="1"/>
          </p:cNvSpPr>
          <p:nvPr>
            <p:ph type="pic" sz="quarter" idx="15"/>
          </p:nvPr>
        </p:nvSpPr>
        <p:spPr>
          <a:xfrm>
            <a:off x="6818244" y="238538"/>
            <a:ext cx="2484782" cy="291216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Plassholder for bilde 3"/>
          <p:cNvSpPr>
            <a:spLocks noGrp="1"/>
          </p:cNvSpPr>
          <p:nvPr>
            <p:ph type="pic" sz="quarter" idx="16"/>
          </p:nvPr>
        </p:nvSpPr>
        <p:spPr>
          <a:xfrm>
            <a:off x="9442175" y="238538"/>
            <a:ext cx="2484782" cy="291216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bilde 3">
            <a:extLst>
              <a:ext uri="{FF2B5EF4-FFF2-40B4-BE49-F238E27FC236}">
                <a16:creationId xmlns:a16="http://schemas.microsoft.com/office/drawing/2014/main" id="{FB63A9BE-6783-1345-82DE-593E1E59C7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18244" y="3289851"/>
            <a:ext cx="2484782" cy="291216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468A1D8C-83B4-AB47-9CC6-9B0DCFE92D9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42175" y="3289851"/>
            <a:ext cx="2484782" cy="291216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F97D5817-765D-9B40-8810-18A2FE10E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42975"/>
            <a:ext cx="5226537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F1365BA0-BB82-ED41-A442-998E426AF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26490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ittel og innhol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490888"/>
            <a:ext cx="5542722" cy="1178886"/>
          </a:xfrm>
        </p:spPr>
        <p:txBody>
          <a:bodyPr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5542722" cy="42354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4"/>
          </p:nvPr>
        </p:nvSpPr>
        <p:spPr>
          <a:xfrm>
            <a:off x="6818243" y="3299791"/>
            <a:ext cx="5118170" cy="2893047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bilde 3">
            <a:extLst>
              <a:ext uri="{FF2B5EF4-FFF2-40B4-BE49-F238E27FC236}">
                <a16:creationId xmlns:a16="http://schemas.microsoft.com/office/drawing/2014/main" id="{35ABEF24-2B31-9D40-A344-2721F9CF24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18243" y="258417"/>
            <a:ext cx="5118170" cy="2893047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7E22E64B-DD23-9B43-9E73-221BBE811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42975"/>
            <a:ext cx="5226537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4CBCB306-B391-4E45-9043-B42D4CE7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4531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Tittel og innhold 1 bilde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490888"/>
            <a:ext cx="10571922" cy="671990"/>
          </a:xfrm>
        </p:spPr>
        <p:txBody>
          <a:bodyPr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838199" y="1302026"/>
            <a:ext cx="10552043" cy="140141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4"/>
          </p:nvPr>
        </p:nvSpPr>
        <p:spPr>
          <a:xfrm>
            <a:off x="218661" y="2872409"/>
            <a:ext cx="11717752" cy="3320429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E0AF50-24ED-A04C-826D-40F82EC9D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42975"/>
            <a:ext cx="5226537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6EF1DC-5D60-C44E-86B3-A7EB8D7EF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3 bilder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/>
          <p:cNvSpPr>
            <a:spLocks noGrp="1"/>
          </p:cNvSpPr>
          <p:nvPr>
            <p:ph type="pic" sz="quarter" idx="19"/>
          </p:nvPr>
        </p:nvSpPr>
        <p:spPr>
          <a:xfrm>
            <a:off x="416368" y="670560"/>
            <a:ext cx="3723737" cy="5522278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bilde 9">
            <a:extLst>
              <a:ext uri="{FF2B5EF4-FFF2-40B4-BE49-F238E27FC236}">
                <a16:creationId xmlns:a16="http://schemas.microsoft.com/office/drawing/2014/main" id="{48F298E3-BC1D-D340-9279-A0F17247D7E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83798" y="670560"/>
            <a:ext cx="3723737" cy="5522278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bilde 9">
            <a:extLst>
              <a:ext uri="{FF2B5EF4-FFF2-40B4-BE49-F238E27FC236}">
                <a16:creationId xmlns:a16="http://schemas.microsoft.com/office/drawing/2014/main" id="{04A6BF55-D4CB-B74C-B8B5-D772BF2AFE7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51229" y="670560"/>
            <a:ext cx="3723737" cy="5522278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E3835F8B-31B8-F547-9EB0-FC89EE4F81F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5925" y="209550"/>
            <a:ext cx="3724275" cy="382588"/>
          </a:xfrm>
        </p:spPr>
        <p:txBody>
          <a:bodyPr anchor="b" anchorCtr="1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tekst 12">
            <a:extLst>
              <a:ext uri="{FF2B5EF4-FFF2-40B4-BE49-F238E27FC236}">
                <a16:creationId xmlns:a16="http://schemas.microsoft.com/office/drawing/2014/main" id="{AA2555ED-CAD7-7B4C-9D2F-B6429306457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1240" y="209550"/>
            <a:ext cx="3724275" cy="382588"/>
          </a:xfrm>
        </p:spPr>
        <p:txBody>
          <a:bodyPr anchor="b" anchorCtr="1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Plassholder for tekst 12">
            <a:extLst>
              <a:ext uri="{FF2B5EF4-FFF2-40B4-BE49-F238E27FC236}">
                <a16:creationId xmlns:a16="http://schemas.microsoft.com/office/drawing/2014/main" id="{0E5AE79D-E2B6-CC4C-BDD0-34D5E90127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49136" y="209550"/>
            <a:ext cx="3724275" cy="382588"/>
          </a:xfrm>
        </p:spPr>
        <p:txBody>
          <a:bodyPr anchor="b" anchorCtr="1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E109C8A1-EB8C-6F4F-87B7-5C659287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42975"/>
            <a:ext cx="5226537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D8525B14-775A-D143-AA97-4B2737321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tel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490888"/>
            <a:ext cx="10571922" cy="671990"/>
          </a:xfrm>
        </p:spPr>
        <p:txBody>
          <a:bodyPr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3"/>
          </p:nvPr>
        </p:nvSpPr>
        <p:spPr>
          <a:xfrm>
            <a:off x="288925" y="1371600"/>
            <a:ext cx="11637963" cy="48006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CE49C346-E722-9448-83CD-B77EADC6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42975"/>
            <a:ext cx="5226537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2027CB56-A361-CB4D-B404-2D5E8187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tel og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490888"/>
            <a:ext cx="10571922" cy="671990"/>
          </a:xfrm>
        </p:spPr>
        <p:txBody>
          <a:bodyPr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media 3">
            <a:extLst>
              <a:ext uri="{FF2B5EF4-FFF2-40B4-BE49-F238E27FC236}">
                <a16:creationId xmlns:a16="http://schemas.microsoft.com/office/drawing/2014/main" id="{5539F54F-7F9C-8045-94AC-875DC969E0D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22250" y="1327150"/>
            <a:ext cx="11785600" cy="4943475"/>
          </a:xfrm>
        </p:spPr>
        <p:txBody>
          <a:bodyPr/>
          <a:lstStyle/>
          <a:p>
            <a:r>
              <a:rPr lang="nb-NO"/>
              <a:t>Klikk ikonet for å legge til media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AE4A29-0041-1045-BC53-A5BD02C15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42975"/>
            <a:ext cx="5226537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B369798-587E-154C-8302-CC839F2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7272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A2B20B-1A33-4791-8677-9136FAEB4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BD7E3F7-32B5-4B76-9CF3-84C3F446B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988800E-FC26-4A94-81C2-72DD8D10A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130830A-9B25-4D33-BFAE-AEA59E1F1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8350F46-5B7B-4D7A-91EC-B4240112E7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899B9A-1EEE-4C4B-8C73-78231F461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A5AAD-560C-4046-9BA9-4D42BA6ADED5}" type="datetimeFigureOut">
              <a:rPr lang="nb-NO" smtClean="0"/>
              <a:t>06.04.2021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CD6D540-90CC-4964-9E80-AED08F2D1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D39DA9B-23B7-48BD-A11E-B88189420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A367-F66B-4E31-A782-B34C1939DD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61745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Tittel og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media 3">
            <a:extLst>
              <a:ext uri="{FF2B5EF4-FFF2-40B4-BE49-F238E27FC236}">
                <a16:creationId xmlns:a16="http://schemas.microsoft.com/office/drawing/2014/main" id="{A5241791-A502-DB4A-A778-2D36CE6F832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475413"/>
          </a:xfrm>
        </p:spPr>
        <p:txBody>
          <a:bodyPr/>
          <a:lstStyle/>
          <a:p>
            <a:r>
              <a:rPr lang="nb-NO"/>
              <a:t>Klikk ikonet for å legge til media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490888"/>
            <a:ext cx="10571922" cy="67199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effectLst>
                  <a:outerShdw blurRad="127000" dist="12700" dir="2700000" algn="tl" rotWithShape="0">
                    <a:prstClr val="black"/>
                  </a:outerShdw>
                </a:effectLst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38B31FB-92B9-4543-895B-680EE474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42975"/>
            <a:ext cx="5226537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C8CDB08-8148-BF44-A6E0-B7D1AC28B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88112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media 3">
            <a:extLst>
              <a:ext uri="{FF2B5EF4-FFF2-40B4-BE49-F238E27FC236}">
                <a16:creationId xmlns:a16="http://schemas.microsoft.com/office/drawing/2014/main" id="{A5241791-A502-DB4A-A778-2D36CE6F832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1"/>
            <a:ext cx="12192000" cy="6409852"/>
          </a:xfrm>
        </p:spPr>
        <p:txBody>
          <a:bodyPr/>
          <a:lstStyle/>
          <a:p>
            <a:r>
              <a:rPr lang="nb-NO"/>
              <a:t>Klikk ikonet for å legge til media</a:t>
            </a:r>
          </a:p>
        </p:txBody>
      </p:sp>
      <p:sp>
        <p:nvSpPr>
          <p:cNvPr id="3" name="Plassholder for bunntekst 4">
            <a:extLst>
              <a:ext uri="{FF2B5EF4-FFF2-40B4-BE49-F238E27FC236}">
                <a16:creationId xmlns:a16="http://schemas.microsoft.com/office/drawing/2014/main" id="{A32A3F0C-9053-F748-8A90-E75E927F3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42975"/>
            <a:ext cx="5226537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B2A0FB8E-61E6-B846-845D-8829A232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94561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Bilde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745163"/>
            <a:ext cx="11085513" cy="536575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nb-NO"/>
              <a:t>Klikk for å legge til billedtekst</a:t>
            </a:r>
          </a:p>
        </p:txBody>
      </p:sp>
      <p:sp>
        <p:nvSpPr>
          <p:cNvPr id="11" name="Plassholder for bilde 10"/>
          <p:cNvSpPr>
            <a:spLocks noGrp="1"/>
          </p:cNvSpPr>
          <p:nvPr>
            <p:ph type="pic" sz="quarter" idx="16"/>
          </p:nvPr>
        </p:nvSpPr>
        <p:spPr>
          <a:xfrm>
            <a:off x="277813" y="249238"/>
            <a:ext cx="11645900" cy="533717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95B340DB-8127-D743-B768-E25031AA0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42975"/>
            <a:ext cx="5226537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A3E2BEF9-DE42-EA42-9738-107C3606D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288925" y="288925"/>
            <a:ext cx="11658600" cy="58928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" name="Plassholder for bunntekst 4">
            <a:extLst>
              <a:ext uri="{FF2B5EF4-FFF2-40B4-BE49-F238E27FC236}">
                <a16:creationId xmlns:a16="http://schemas.microsoft.com/office/drawing/2014/main" id="{46F23F43-A805-BC47-8AD5-918F5AE0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42975"/>
            <a:ext cx="5226537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61178646-54F6-EC41-95E7-989731FBB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Tittel og innhold 4 bilder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490888"/>
            <a:ext cx="10571922" cy="671990"/>
          </a:xfrm>
        </p:spPr>
        <p:txBody>
          <a:bodyPr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838199" y="1302026"/>
            <a:ext cx="10552043" cy="140141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4"/>
          </p:nvPr>
        </p:nvSpPr>
        <p:spPr>
          <a:xfrm>
            <a:off x="3219882" y="2872409"/>
            <a:ext cx="2763079" cy="3320429"/>
          </a:xfrm>
        </p:spPr>
        <p:txBody>
          <a:bodyPr numCol="1" spcCol="0"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1" name="Plassholder for bilde 3"/>
          <p:cNvSpPr>
            <a:spLocks noGrp="1"/>
          </p:cNvSpPr>
          <p:nvPr>
            <p:ph type="pic" sz="quarter" idx="15"/>
          </p:nvPr>
        </p:nvSpPr>
        <p:spPr>
          <a:xfrm>
            <a:off x="228005" y="2872408"/>
            <a:ext cx="2763079" cy="3320429"/>
          </a:xfrm>
        </p:spPr>
        <p:txBody>
          <a:bodyPr numCol="1" spcCol="0"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Plassholder for bilde 3"/>
          <p:cNvSpPr>
            <a:spLocks noGrp="1"/>
          </p:cNvSpPr>
          <p:nvPr>
            <p:ph type="pic" sz="quarter" idx="16"/>
          </p:nvPr>
        </p:nvSpPr>
        <p:spPr>
          <a:xfrm>
            <a:off x="9203635" y="2872409"/>
            <a:ext cx="2763079" cy="3320429"/>
          </a:xfrm>
        </p:spPr>
        <p:txBody>
          <a:bodyPr numCol="1" spcCol="0"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3" name="Plassholder for bilde 3"/>
          <p:cNvSpPr>
            <a:spLocks noGrp="1"/>
          </p:cNvSpPr>
          <p:nvPr>
            <p:ph type="pic" sz="quarter" idx="17"/>
          </p:nvPr>
        </p:nvSpPr>
        <p:spPr>
          <a:xfrm>
            <a:off x="6211759" y="2872408"/>
            <a:ext cx="2763079" cy="3320429"/>
          </a:xfrm>
        </p:spPr>
        <p:txBody>
          <a:bodyPr numCol="1" spcCol="0"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6CC2957D-4B75-4E4E-883D-9510CD412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42975"/>
            <a:ext cx="5226537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CC05A619-D801-4744-80AE-303F7EFB9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Tittel og innhold 2 bilder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490888"/>
            <a:ext cx="10571922" cy="671990"/>
          </a:xfrm>
        </p:spPr>
        <p:txBody>
          <a:bodyPr anchor="b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838199" y="1302026"/>
            <a:ext cx="10552043" cy="140141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9"/>
          </p:nvPr>
        </p:nvSpPr>
        <p:spPr>
          <a:xfrm>
            <a:off x="149225" y="2871788"/>
            <a:ext cx="5764213" cy="332105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5" name="Plassholder for bilde 9"/>
          <p:cNvSpPr>
            <a:spLocks noGrp="1"/>
          </p:cNvSpPr>
          <p:nvPr>
            <p:ph type="pic" sz="quarter" idx="20"/>
          </p:nvPr>
        </p:nvSpPr>
        <p:spPr>
          <a:xfrm>
            <a:off x="6212094" y="2871788"/>
            <a:ext cx="5764213" cy="332105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D8F0580D-70B1-7146-9F97-341086165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42975"/>
            <a:ext cx="5226537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02679FA1-4E38-5A4D-8235-616993A7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92" y="6442975"/>
            <a:ext cx="476739" cy="365125"/>
          </a:xfrm>
        </p:spPr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1_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838200" y="6442975"/>
            <a:ext cx="5226537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DF6C2-B078-1C44-8738-7E8A6798AE5D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9"/>
          </p:nvPr>
        </p:nvSpPr>
        <p:spPr>
          <a:xfrm>
            <a:off x="149225" y="195943"/>
            <a:ext cx="5764213" cy="599689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5" name="Plassholder for bilde 9"/>
          <p:cNvSpPr>
            <a:spLocks noGrp="1"/>
          </p:cNvSpPr>
          <p:nvPr>
            <p:ph type="pic" sz="quarter" idx="20"/>
          </p:nvPr>
        </p:nvSpPr>
        <p:spPr>
          <a:xfrm>
            <a:off x="6212094" y="195943"/>
            <a:ext cx="5764213" cy="599689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025328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omt">
    <p:bg>
      <p:bgPr>
        <a:solidFill>
          <a:srgbClr val="71AF2E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innendørs, bord, liten, leke&#10;&#10;Automatisk generert beskrivelse">
            <a:extLst>
              <a:ext uri="{FF2B5EF4-FFF2-40B4-BE49-F238E27FC236}">
                <a16:creationId xmlns:a16="http://schemas.microsoft.com/office/drawing/2014/main" id="{0B74A7C8-54C7-7242-A50B-395DFD8828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152" y="166890"/>
            <a:ext cx="4217323" cy="6325985"/>
          </a:xfrm>
          <a:prstGeom prst="rect">
            <a:avLst/>
          </a:prstGeom>
        </p:spPr>
      </p:pic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0B9E82DE-F6EA-554A-AF12-434060072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3651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E524"/>
                </a:solidFill>
                <a:latin typeface="Century Gothic" panose="020B0502020202020204" pitchFamily="34" charset="0"/>
              </a:defRPr>
            </a:lvl1pPr>
          </a:lstStyle>
          <a:p>
            <a:fld id="{AAD5B12A-A46A-BA43-B0D8-3DEDD5C013FA}" type="datetimeFigureOut">
              <a:rPr lang="nb-NO" smtClean="0"/>
              <a:pPr/>
              <a:t>06.04.2021</a:t>
            </a:fld>
            <a:endParaRPr 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D21A80FE-2040-494C-B610-D7AF3D7F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3651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E524"/>
                </a:solidFill>
                <a:latin typeface="Century Gothic" panose="020B0502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0A66246F-3ADA-6F4F-8E1A-BACEB4550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E524"/>
                </a:solidFill>
                <a:latin typeface="Century Gothic" panose="020B0502020202020204" pitchFamily="34" charset="0"/>
              </a:defRPr>
            </a:lvl1pPr>
          </a:lstStyle>
          <a:p>
            <a:fld id="{11AC6071-BD35-BF43-8F96-F6F35E5B003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E810E542-FCFE-7A45-81DF-954E3EFDB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8843" y="1268335"/>
            <a:ext cx="6691746" cy="1428334"/>
          </a:xfrm>
        </p:spPr>
        <p:txBody>
          <a:bodyPr/>
          <a:lstStyle>
            <a:lvl1pPr>
              <a:defRPr b="1" i="0">
                <a:solidFill>
                  <a:srgbClr val="FFE52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CB30D41F-98FB-724F-996D-F02111FA6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8843" y="3006481"/>
            <a:ext cx="5181600" cy="4018379"/>
          </a:xfrm>
        </p:spPr>
        <p:txBody>
          <a:bodyPr/>
          <a:lstStyle>
            <a:lvl1pPr>
              <a:defRPr b="0" i="0">
                <a:solidFill>
                  <a:srgbClr val="0B552A"/>
                </a:solidFill>
                <a:latin typeface="Century Gothic" panose="020B0502020202020204" pitchFamily="34" charset="0"/>
              </a:defRPr>
            </a:lvl1pPr>
            <a:lvl2pPr>
              <a:defRPr b="0" i="0">
                <a:solidFill>
                  <a:srgbClr val="0B552A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0B552A"/>
                </a:solidFill>
                <a:latin typeface="Century Gothic" panose="020B0502020202020204" pitchFamily="34" charset="0"/>
              </a:defRPr>
            </a:lvl3pPr>
            <a:lvl4pPr>
              <a:defRPr b="0" i="0">
                <a:solidFill>
                  <a:srgbClr val="0B552A"/>
                </a:solidFill>
                <a:latin typeface="Century Gothic" panose="020B0502020202020204" pitchFamily="34" charset="0"/>
              </a:defRPr>
            </a:lvl4pPr>
            <a:lvl5pPr>
              <a:defRPr b="0" i="0">
                <a:solidFill>
                  <a:srgbClr val="0B552A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133057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tel og innhold">
  <p:cSld name="3_Tittel og innhold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828263" y="87463"/>
            <a:ext cx="105720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838200" y="6442975"/>
            <a:ext cx="52265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148492" y="6442975"/>
            <a:ext cx="4767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838199" y="1302026"/>
            <a:ext cx="10552043" cy="1401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52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F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861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F0"/>
              </a:buClr>
              <a:buSzPts val="126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861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861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373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02FC02-C086-4464-BB79-484D48BED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B454244-34B4-4365-9ADD-9890A95AA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A5AAD-560C-4046-9BA9-4D42BA6ADED5}" type="datetimeFigureOut">
              <a:rPr lang="nb-NO" smtClean="0"/>
              <a:t>06.04.2021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AF8EA51-8878-4AE7-838F-332311F4B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468DC0C-CC9F-4DEA-865A-AF9B9033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A367-F66B-4E31-A782-B34C1939DD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0426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DE88B35-DC0A-406B-8DA3-1C1DEAAD9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A5AAD-560C-4046-9BA9-4D42BA6ADED5}" type="datetimeFigureOut">
              <a:rPr lang="nb-NO" smtClean="0"/>
              <a:t>06.04.2021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5F51BDC-F171-4CE5-B71D-29FC68916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2352213-1F09-4E55-9286-5A3B57BA5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A367-F66B-4E31-A782-B34C1939DD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295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99594D-FDB0-41CD-9969-5BB876BC5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67D56D-64DC-4C04-9D79-3C77C5F8D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2EF07CA-3199-4DC4-AFB3-449120461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3ABF591-153C-443E-B16E-4D6542EAC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A5AAD-560C-4046-9BA9-4D42BA6ADED5}" type="datetimeFigureOut">
              <a:rPr lang="nb-NO" smtClean="0"/>
              <a:t>06.04.2021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41E3F18-C24C-4D5E-928E-78B0DFF7F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F0C86F0-1C4E-45E2-A67F-C9AEC0E9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A367-F66B-4E31-A782-B34C1939DD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589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8C30BA-C4D1-4E44-A2BE-108D7A62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0700080-68A8-4089-A727-182B790E2F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BFB3947-C993-4D29-861F-99A9A27BA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0C90D4-F4B5-4B3C-9800-D26CEEEC2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A5AAD-560C-4046-9BA9-4D42BA6ADED5}" type="datetimeFigureOut">
              <a:rPr lang="nb-NO" smtClean="0"/>
              <a:t>06.04.2021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9560187-254F-4F49-8D52-0EF58FCE5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C801FD9-116C-4096-B493-92F71926A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A367-F66B-4E31-A782-B34C1939DD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686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97CEFE1-BD13-4131-95BA-57925E123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4AC3449-BD86-4912-8CE8-E77C4C1A9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E41A716-2409-48AF-AF4F-46C54DC7D2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A5AAD-560C-4046-9BA9-4D42BA6ADED5}" type="datetimeFigureOut">
              <a:rPr lang="nb-NO" smtClean="0"/>
              <a:t>06.04.2021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A0DB168-275E-411F-BE19-408EDE331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A4C38AC-3FE4-4C42-8F7C-4306E0EAE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9A367-F66B-4E31-A782-B34C1939DD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2967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6408580"/>
            <a:ext cx="12192000" cy="4494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14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8492" y="6442975"/>
            <a:ext cx="476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fld id="{D00DF6C2-B078-1C44-8738-7E8A6798AE5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4654" y="6527112"/>
            <a:ext cx="2291045" cy="219608"/>
          </a:xfrm>
          <a:prstGeom prst="rect">
            <a:avLst/>
          </a:prstGeom>
        </p:spPr>
      </p:pic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AF5F240C-993B-794A-8489-514F0AF96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0170"/>
            <a:ext cx="5226537" cy="351000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7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12" r:id="rId3"/>
    <p:sldLayoutId id="2147483713" r:id="rId4"/>
    <p:sldLayoutId id="2147483707" r:id="rId5"/>
    <p:sldLayoutId id="2147483714" r:id="rId6"/>
    <p:sldLayoutId id="2147483708" r:id="rId7"/>
    <p:sldLayoutId id="2147483705" r:id="rId8"/>
    <p:sldLayoutId id="2147483715" r:id="rId9"/>
    <p:sldLayoutId id="2147483716" r:id="rId10"/>
    <p:sldLayoutId id="2147483717" r:id="rId11"/>
    <p:sldLayoutId id="2147483682" r:id="rId12"/>
    <p:sldLayoutId id="2147483696" r:id="rId13"/>
    <p:sldLayoutId id="2147483681" r:id="rId14"/>
    <p:sldLayoutId id="214748369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650" r:id="rId22"/>
    <p:sldLayoutId id="2147483710" r:id="rId23"/>
    <p:sldLayoutId id="2147483698" r:id="rId24"/>
    <p:sldLayoutId id="2147483699" r:id="rId25"/>
    <p:sldLayoutId id="2147483724" r:id="rId26"/>
    <p:sldLayoutId id="2147483700" r:id="rId27"/>
    <p:sldLayoutId id="2147483672" r:id="rId28"/>
    <p:sldLayoutId id="2147483687" r:id="rId29"/>
    <p:sldLayoutId id="2147483688" r:id="rId30"/>
    <p:sldLayoutId id="2147483673" r:id="rId31"/>
    <p:sldLayoutId id="2147483694" r:id="rId32"/>
    <p:sldLayoutId id="2147483693" r:id="rId33"/>
    <p:sldLayoutId id="2147483674" r:id="rId34"/>
    <p:sldLayoutId id="2147483680" r:id="rId35"/>
    <p:sldLayoutId id="2147483677" r:id="rId36"/>
    <p:sldLayoutId id="2147483686" r:id="rId37"/>
    <p:sldLayoutId id="2147483684" r:id="rId38"/>
    <p:sldLayoutId id="2147483685" r:id="rId39"/>
    <p:sldLayoutId id="2147483678" r:id="rId40"/>
    <p:sldLayoutId id="2147483679" r:id="rId41"/>
    <p:sldLayoutId id="2147483675" r:id="rId42"/>
    <p:sldLayoutId id="2147483676" r:id="rId43"/>
    <p:sldLayoutId id="2147483691" r:id="rId44"/>
    <p:sldLayoutId id="2147483727" r:id="rId45"/>
    <p:sldLayoutId id="2147483728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70000"/>
        <a:buFont typeface="Wingdings" charset="2"/>
        <a:buChar char="§"/>
        <a:defRPr sz="1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70000"/>
        <a:buFont typeface="Wingdings" charset="2"/>
        <a:buChar char="§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70000"/>
        <a:buFont typeface="Wingdings" charset="2"/>
        <a:buChar char="§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dir.no/kvalitet-og-kompetanse/sikkerhet-og-beredskap/informasjon-om-koronaviruset/smittevernveileder/veileder-om-smittevern-for--ungdomsskol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340EE666-77A8-4887-A73F-A644451AE2E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0" y="1"/>
            <a:ext cx="5143499" cy="6857999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359F74B-CFF2-B24B-81F8-DA77B84C0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1976" y="2555966"/>
            <a:ext cx="4616585" cy="978729"/>
          </a:xfrm>
        </p:spPr>
        <p:txBody>
          <a:bodyPr/>
          <a:lstStyle/>
          <a:p>
            <a:r>
              <a:rPr lang="nb-NO"/>
              <a:t> 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A54C368-0BD4-4B91-B191-22AE350365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33328" y="3226285"/>
            <a:ext cx="4391525" cy="981750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endParaRPr lang="nb-NO" sz="2400" b="1">
              <a:cs typeface="Arial"/>
            </a:endParaRPr>
          </a:p>
          <a:p>
            <a:r>
              <a:rPr lang="nb-NO" sz="2000" b="1">
                <a:cs typeface="Arial"/>
              </a:rPr>
              <a:t>26.03.2021</a:t>
            </a:r>
          </a:p>
          <a:p>
            <a:endParaRPr lang="nb-NO" b="1">
              <a:cs typeface="Arial"/>
            </a:endParaRPr>
          </a:p>
          <a:p>
            <a:r>
              <a:rPr lang="nb-NO" b="1">
                <a:cs typeface="Arial"/>
              </a:rPr>
              <a:t>  </a:t>
            </a:r>
            <a:endParaRPr lang="nb-NO">
              <a:cs typeface="Arial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7BD4C8E-E1A2-4616-A241-75E0170F4BEE}"/>
              </a:ext>
            </a:extLst>
          </p:cNvPr>
          <p:cNvSpPr txBox="1"/>
          <p:nvPr/>
        </p:nvSpPr>
        <p:spPr>
          <a:xfrm>
            <a:off x="6411686" y="2368420"/>
            <a:ext cx="390175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400" b="1">
                <a:latin typeface="Calibri Light"/>
                <a:cs typeface="Calibri Light"/>
              </a:rPr>
              <a:t>Nye smittevernveiledere covid-19 </a:t>
            </a:r>
            <a:br>
              <a:rPr lang="nb-NO" sz="2400" b="1">
                <a:latin typeface="Calibri Light"/>
                <a:cs typeface="Calibri Light"/>
              </a:rPr>
            </a:br>
            <a:r>
              <a:rPr lang="nb-NO" sz="2400" b="1">
                <a:latin typeface="Calibri Light"/>
                <a:cs typeface="Calibri Light"/>
              </a:rPr>
              <a:t>Oppvekst og utdanning</a:t>
            </a:r>
            <a:endParaRPr lang="nb-NO" sz="2400" b="1"/>
          </a:p>
        </p:txBody>
      </p:sp>
    </p:spTree>
    <p:extLst>
      <p:ext uri="{BB962C8B-B14F-4D97-AF65-F5344CB8AC3E}">
        <p14:creationId xmlns:p14="http://schemas.microsoft.com/office/powerpoint/2010/main" val="141180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CBE117-274E-4D54-BE86-5BFFF38BFE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A0A29F9C-DA50-4D9D-B5C6-D2D705FDB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825350"/>
              </p:ext>
            </p:extLst>
          </p:nvPr>
        </p:nvGraphicFramePr>
        <p:xfrm>
          <a:off x="879637" y="1032195"/>
          <a:ext cx="10421288" cy="5389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858">
                  <a:extLst>
                    <a:ext uri="{9D8B030D-6E8A-4147-A177-3AD203B41FA5}">
                      <a16:colId xmlns:a16="http://schemas.microsoft.com/office/drawing/2014/main" val="2542942001"/>
                    </a:ext>
                  </a:extLst>
                </a:gridCol>
                <a:gridCol w="2005584">
                  <a:extLst>
                    <a:ext uri="{9D8B030D-6E8A-4147-A177-3AD203B41FA5}">
                      <a16:colId xmlns:a16="http://schemas.microsoft.com/office/drawing/2014/main" val="2587701296"/>
                    </a:ext>
                  </a:extLst>
                </a:gridCol>
                <a:gridCol w="2277369">
                  <a:extLst>
                    <a:ext uri="{9D8B030D-6E8A-4147-A177-3AD203B41FA5}">
                      <a16:colId xmlns:a16="http://schemas.microsoft.com/office/drawing/2014/main" val="3390071351"/>
                    </a:ext>
                  </a:extLst>
                </a:gridCol>
                <a:gridCol w="5339477">
                  <a:extLst>
                    <a:ext uri="{9D8B030D-6E8A-4147-A177-3AD203B41FA5}">
                      <a16:colId xmlns:a16="http://schemas.microsoft.com/office/drawing/2014/main" val="1518913532"/>
                    </a:ext>
                  </a:extLst>
                </a:gridCol>
              </a:tblGrid>
              <a:tr h="586640">
                <a:tc>
                  <a:txBody>
                    <a:bodyPr/>
                    <a:lstStyle/>
                    <a:p>
                      <a:r>
                        <a:rPr lang="nb-NO"/>
                        <a:t>Tiltak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Kontaktreduserende tiltak barnehage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Kontaktreduserende tiltak </a:t>
                      </a:r>
                    </a:p>
                    <a:p>
                      <a:pPr lvl="0">
                        <a:buNone/>
                      </a:pPr>
                      <a:r>
                        <a:rPr lang="nb-NO" sz="1200" dirty="0"/>
                        <a:t>barneskole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Kontaktreduserende tiltak ungdomsskole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461897"/>
                  </a:ext>
                </a:extLst>
              </a:tr>
              <a:tr h="2531347">
                <a:tc>
                  <a:txBody>
                    <a:bodyPr/>
                    <a:lstStyle/>
                    <a:p>
                      <a:r>
                        <a:rPr lang="nb-NO" dirty="0"/>
                        <a:t>Gult 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Hele avdelinger regnes som en kohort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Faste ansatte per kohort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1" i="0" u="none" strike="noStrike" noProof="0" dirty="0">
                          <a:latin typeface="Calibri"/>
                        </a:rPr>
                        <a:t>To kohorter </a:t>
                      </a:r>
                      <a:r>
                        <a:rPr lang="nb-NO" sz="800" b="0" i="0" u="none" strike="noStrike" noProof="0" dirty="0">
                          <a:latin typeface="Calibri"/>
                        </a:rPr>
                        <a:t>kan samarbeide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1" i="0" u="none" strike="noStrike" noProof="0" dirty="0">
                          <a:latin typeface="Calibri"/>
                        </a:rPr>
                        <a:t>Unngå samlinger med mer enn to samarbeidende kohorter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Avstand mellom ansatte</a:t>
                      </a:r>
                      <a:r>
                        <a:rPr lang="nb-NO" sz="800" b="1" i="0" u="none" strike="noStrike" noProof="0" dirty="0">
                          <a:latin typeface="Calibri"/>
                        </a:rPr>
                        <a:t> (minst én meter) </a:t>
                      </a:r>
                      <a:r>
                        <a:rPr lang="nb-NO" sz="800" b="0" i="0" u="none" strike="noStrike" noProof="0" dirty="0">
                          <a:latin typeface="Calibri"/>
                        </a:rPr>
                        <a:t>i ulike kohorte</a:t>
                      </a:r>
                      <a:r>
                        <a:rPr lang="nb-NO" sz="800" b="1" i="0" u="none" strike="noStrike" noProof="0" dirty="0">
                          <a:latin typeface="Calibri"/>
                        </a:rPr>
                        <a:t>r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Unngå trengsel og store samlinger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Tilstrebe avstand mellom ulike kohorter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Dele inn uteområder for å holde avstand mellom kohorter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Hele klasser regnes som en kohort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1" i="0" u="none" strike="noStrike" noProof="0" dirty="0">
                          <a:latin typeface="Calibri"/>
                        </a:rPr>
                        <a:t>To kohorter</a:t>
                      </a:r>
                      <a:r>
                        <a:rPr lang="nb-NO" sz="800" b="0" i="0" u="none" strike="noStrike" noProof="0" dirty="0">
                          <a:latin typeface="Calibri"/>
                        </a:rPr>
                        <a:t> kan samarbeide utendørs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Unngå samlinger med mer enn to samarbeidende kohorter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Avstand mellom ansatte (minst én meter i alle situasjoner)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Ansatte kan veksle mellom kohorter/klasser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 err="1">
                          <a:latin typeface="Calibri"/>
                        </a:rPr>
                        <a:t>Kohortvis</a:t>
                      </a:r>
                      <a:r>
                        <a:rPr lang="nb-NO" sz="800" b="0" i="0" u="none" strike="noStrike" noProof="0" dirty="0">
                          <a:latin typeface="Calibri"/>
                        </a:rPr>
                        <a:t>/ trinnvis gruppeinndeling på SFO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Unngå trengsel og store samlinger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Tilstrebe å ha egne områder i skolegården for ulike klasser/kohorter i pauser/friminutt</a:t>
                      </a:r>
                      <a:endParaRPr lang="nb-NO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600" b="0" i="0" u="none" strike="noStrike" noProof="0" dirty="0">
                          <a:latin typeface="Calibri"/>
                        </a:rPr>
                        <a:t>Hele klasser regnes som en kohort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600" b="0" i="0" u="none" strike="noStrike" noProof="0" dirty="0">
                          <a:latin typeface="Calibri"/>
                        </a:rPr>
                        <a:t>To kohorter kan samarbeide utendørs</a:t>
                      </a:r>
                      <a:br>
                        <a:rPr lang="nb-NO" sz="1600" b="0" i="0" u="none" strike="noStrike" noProof="0" dirty="0">
                          <a:latin typeface="Calibri"/>
                        </a:rPr>
                      </a:br>
                      <a:r>
                        <a:rPr lang="nb-NO" sz="1600" b="0" i="0" u="none" strike="noStrike" noProof="0" dirty="0">
                          <a:latin typeface="Calibri"/>
                        </a:rPr>
                        <a:t>Unngå samlinger med mer enn to samarbeidende kohorter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600" b="0" i="0" u="none" strike="noStrike" noProof="0" dirty="0">
                          <a:latin typeface="Calibri"/>
                        </a:rPr>
                        <a:t>Avstand mellom ansatte (minst én meter i alle situasjoner)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600" b="0" i="0" u="none" strike="noStrike" noProof="0" dirty="0">
                          <a:latin typeface="Calibri"/>
                        </a:rPr>
                        <a:t>Ansatte kan veksle mellom kohorter/klasser, men holde avstand til elever hvis mulig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600" b="0" i="0" u="none" strike="noStrike" noProof="0" dirty="0">
                          <a:latin typeface="Calibri"/>
                        </a:rPr>
                        <a:t>Elever bør holde avstand (minst én meter) til elever i andre kohorter i pauser og friminutt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600" b="1" i="0" u="none" strike="noStrike" noProof="0" dirty="0"/>
                        <a:t>Mulig med munnbind for elever</a:t>
                      </a:r>
                      <a:endParaRPr lang="nb-NO" sz="1400" b="1" i="0" u="none" strike="noStrike" noProof="0" dirty="0">
                        <a:latin typeface="Calibri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076281"/>
                  </a:ext>
                </a:extLst>
              </a:tr>
              <a:tr h="2271907">
                <a:tc>
                  <a:txBody>
                    <a:bodyPr/>
                    <a:lstStyle/>
                    <a:p>
                      <a:r>
                        <a:rPr lang="nb-NO" dirty="0"/>
                        <a:t>Rødt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Dele inn barna i </a:t>
                      </a:r>
                      <a:r>
                        <a:rPr lang="nb-NO" sz="800" b="1" i="0" u="none" strike="noStrike" noProof="0" dirty="0">
                          <a:latin typeface="Calibri"/>
                        </a:rPr>
                        <a:t>mindre kohorter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1" i="0" u="none" strike="noStrike" noProof="0" dirty="0">
                          <a:latin typeface="Calibri"/>
                        </a:rPr>
                        <a:t>Sikre avstand </a:t>
                      </a:r>
                      <a:r>
                        <a:rPr lang="nb-NO" sz="800" b="0" i="0" u="none" strike="noStrike" noProof="0" dirty="0">
                          <a:latin typeface="Calibri"/>
                        </a:rPr>
                        <a:t>mellom kohorter som ikke samarbeider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Vurdere</a:t>
                      </a:r>
                      <a:r>
                        <a:rPr lang="nb-NO" sz="800" b="1" i="0" u="none" strike="noStrike" noProof="0" dirty="0">
                          <a:latin typeface="Calibri"/>
                        </a:rPr>
                        <a:t> alternerende oppmøtetider</a:t>
                      </a:r>
                      <a:r>
                        <a:rPr lang="nb-NO" sz="800" b="0" i="0" u="none" strike="noStrike" noProof="0" dirty="0">
                          <a:latin typeface="Calibri"/>
                        </a:rPr>
                        <a:t> for barn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nb-NO" sz="800" b="0" i="0" u="none" strike="noStrike" noProof="0" dirty="0">
                        <a:latin typeface="Calibri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Praksis på rødt nivå medfører noe begrensninger i åpningstid og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Omsorgstilbud før og etter</a:t>
                      </a:r>
                      <a:endParaRPr lang="nb-NO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Dele klasser inn i mindre kohorter (</a:t>
                      </a:r>
                      <a:r>
                        <a:rPr lang="nb-NO" sz="800" b="1" i="0" u="none" strike="noStrike" noProof="0" dirty="0">
                          <a:latin typeface="Calibri"/>
                        </a:rPr>
                        <a:t>klassestørrelsen halveres</a:t>
                      </a:r>
                      <a:r>
                        <a:rPr lang="nb-NO" sz="800" b="0" i="0" u="none" strike="noStrike" noProof="0" dirty="0">
                          <a:latin typeface="Calibri"/>
                        </a:rPr>
                        <a:t>)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Faste lærere til hver kohort så langt det er mulig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1" i="0" u="none" strike="noStrike" noProof="0" dirty="0">
                          <a:latin typeface="Calibri"/>
                        </a:rPr>
                        <a:t>Samme kohorter</a:t>
                      </a:r>
                      <a:r>
                        <a:rPr lang="nb-NO" sz="800" b="0" i="0" u="none" strike="noStrike" noProof="0" dirty="0">
                          <a:latin typeface="Calibri"/>
                        </a:rPr>
                        <a:t> på SFO som i skolen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/>
                        <a:t>Elever på 1.-4. trinn </a:t>
                      </a:r>
                      <a:r>
                        <a:rPr lang="nb-NO" sz="800" b="1" i="0" u="none" strike="noStrike" noProof="0" dirty="0"/>
                        <a:t>skal ha et heldagstilbud 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Vurdere </a:t>
                      </a:r>
                      <a:r>
                        <a:rPr lang="nb-NO" sz="800" b="1" i="0" u="none" strike="noStrike" noProof="0" dirty="0">
                          <a:latin typeface="Calibri"/>
                        </a:rPr>
                        <a:t>alternerende oppmøtetider </a:t>
                      </a:r>
                      <a:r>
                        <a:rPr lang="nb-NO" sz="800" b="0" i="0" u="none" strike="noStrike" noProof="0" dirty="0">
                          <a:latin typeface="Calibri"/>
                        </a:rPr>
                        <a:t>for elever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nb-NO" sz="800" b="0" i="0" u="none" strike="noStrike" noProof="0" dirty="0">
                        <a:latin typeface="Calibri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Praksis vil medføre økt bruk av hjemmeundervisning på mellomtrinnet. </a:t>
                      </a:r>
                      <a:endParaRPr lang="nb-NO" sz="800" dirty="0"/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Begrenset åpningstid SFO, og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800" b="0" i="0" u="none" strike="noStrike" noProof="0" dirty="0">
                          <a:latin typeface="Calibri"/>
                        </a:rPr>
                        <a:t>omsorgstilbud før og etter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600" b="0" i="0" u="none" strike="noStrike" noProof="0" dirty="0">
                          <a:latin typeface="Calibri"/>
                        </a:rPr>
                        <a:t>Dele klasser inn i mindre kohorter (</a:t>
                      </a:r>
                      <a:r>
                        <a:rPr lang="nb-NO" sz="1600" b="1" i="0" u="none" strike="noStrike" noProof="0" dirty="0">
                          <a:latin typeface="Calibri"/>
                        </a:rPr>
                        <a:t>klassestørrelsen halveres)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600" b="0" i="0" u="none" strike="noStrike" noProof="0" dirty="0">
                          <a:latin typeface="Calibri"/>
                        </a:rPr>
                        <a:t>Kohorter </a:t>
                      </a:r>
                      <a:r>
                        <a:rPr lang="nb-NO" sz="1600" b="1" i="0" u="none" strike="noStrike" noProof="0" dirty="0">
                          <a:latin typeface="Calibri"/>
                        </a:rPr>
                        <a:t>bør ha faste klasserom</a:t>
                      </a:r>
                      <a:r>
                        <a:rPr lang="nb-NO" sz="1600" b="0" i="0" u="none" strike="noStrike" noProof="0" dirty="0">
                          <a:latin typeface="Calibri"/>
                        </a:rPr>
                        <a:t>, ansatte bør komme til klasserommet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600" b="0" i="0" u="none" strike="noStrike" noProof="0" dirty="0">
                          <a:latin typeface="Calibri"/>
                        </a:rPr>
                        <a:t>Tilstreb avstand (minst én meter) mellom elever ansatte i alle situasjoner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600" b="0" i="0" u="none" strike="noStrike" noProof="0" dirty="0">
                          <a:latin typeface="Calibri"/>
                        </a:rPr>
                        <a:t>Vurdere</a:t>
                      </a:r>
                      <a:r>
                        <a:rPr lang="nb-NO" sz="1600" b="1" i="0" u="none" strike="noStrike" noProof="0" dirty="0">
                          <a:latin typeface="Calibri"/>
                        </a:rPr>
                        <a:t> alternerende oppmøtetider</a:t>
                      </a:r>
                      <a:r>
                        <a:rPr lang="nb-NO" sz="1600" b="0" i="0" u="none" strike="noStrike" noProof="0" dirty="0">
                          <a:latin typeface="Calibri"/>
                        </a:rPr>
                        <a:t> for elever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1600" b="0" i="0" u="none" strike="noStrike" noProof="0" dirty="0">
                          <a:latin typeface="Calibri"/>
                        </a:rPr>
                        <a:t>Delvis digital undervisning</a:t>
                      </a:r>
                      <a:endParaRPr lang="nb-NO" sz="1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481966"/>
                  </a:ext>
                </a:extLst>
              </a:tr>
            </a:tbl>
          </a:graphicData>
        </a:graphic>
      </p:graphicFrame>
      <p:sp>
        <p:nvSpPr>
          <p:cNvPr id="2" name="TekstSylinder 1">
            <a:extLst>
              <a:ext uri="{FF2B5EF4-FFF2-40B4-BE49-F238E27FC236}">
                <a16:creationId xmlns:a16="http://schemas.microsoft.com/office/drawing/2014/main" id="{B211A47F-2B70-4499-8E69-3CC1D560308B}"/>
              </a:ext>
            </a:extLst>
          </p:cNvPr>
          <p:cNvSpPr txBox="1"/>
          <p:nvPr/>
        </p:nvSpPr>
        <p:spPr>
          <a:xfrm>
            <a:off x="836645" y="471196"/>
            <a:ext cx="104642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>
                <a:ea typeface="+mn-lt"/>
                <a:cs typeface="+mn-lt"/>
              </a:rPr>
              <a:t>Føringer på alle nivå: 1.Ingen syke skal møte  2.God hygiene  3.Kontaktreduserende tiltak.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8947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511F52-632C-4A77-92A3-AD6DBACD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3" y="549587"/>
            <a:ext cx="11347939" cy="673769"/>
          </a:xfrm>
        </p:spPr>
        <p:txBody>
          <a:bodyPr>
            <a:normAutofit fontScale="90000"/>
          </a:bodyPr>
          <a:lstStyle/>
          <a:p>
            <a:r>
              <a:rPr lang="nb-NO" sz="4000" b="0" dirty="0">
                <a:solidFill>
                  <a:schemeClr val="tx1"/>
                </a:solidFill>
              </a:rPr>
              <a:t>Om munnbind for ansatte og elever på ungdomstrinnet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39139C9-0253-4082-BDD9-4EAFEA319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31" y="1289050"/>
            <a:ext cx="10728569" cy="4775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Dersom det skal være aktuelt å bruke munnbind for ansatte, bør det: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foreligge en generell anbefaling om bruk av munnbind i kommunen, og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være gult eller rødt tiltaksnivå i barnehagene/skolene, og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være en situasjon der det ikke er mulig å holde avstand til kolleger fra andre kohorter, eller foresatte.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>
                <a:solidFill>
                  <a:schemeClr val="tx1"/>
                </a:solidFill>
              </a:rPr>
              <a:t>Frivillig bruk av munnbind for elever på ungdomsskolen </a:t>
            </a:r>
            <a:r>
              <a:rPr lang="nb-NO" dirty="0"/>
              <a:t>kan bidra til å redusere smitte.</a:t>
            </a:r>
          </a:p>
          <a:p>
            <a:pPr marL="0" indent="0">
              <a:buNone/>
            </a:pPr>
            <a:r>
              <a:rPr lang="nb-NO" dirty="0"/>
              <a:t>Dersom det skal være aktuelt å bruke munnbind, bør det: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Foreligge en generell anbefaling om bruk av munnbind i kommunen, og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Være gult eller rødt tiltaksnivå i skolene, og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Være en situasjon der det ikke er mulig å holde avstand til andre på skolen.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sz="2400" dirty="0"/>
              <a:t>I slike situasjoner må munnbind være gratis både for elever og ansatte.</a:t>
            </a:r>
          </a:p>
          <a:p>
            <a:pPr marL="0" indent="0">
              <a:buNone/>
            </a:pPr>
            <a:endParaRPr lang="nb-NO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90A77AE-ED6F-47BA-B3E1-49487814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B9A9F7B-B62C-420C-A4B0-559FD9937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DF6C2-B078-1C44-8738-7E8A6798AE5D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0805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F5B8BC-D1F1-4DF3-BBA5-FABB638D9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90" y="365125"/>
            <a:ext cx="10671110" cy="773502"/>
          </a:xfrm>
        </p:spPr>
        <p:txBody>
          <a:bodyPr/>
          <a:lstStyle/>
          <a:p>
            <a:r>
              <a:rPr lang="nb-NO" b="1" dirty="0">
                <a:ea typeface="+mj-lt"/>
                <a:cs typeface="+mj-lt"/>
              </a:rPr>
              <a:t>Felles for alle veilederne: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39B57EB-12AD-457C-B2A1-A51FD5F82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04" y="1289115"/>
            <a:ext cx="10640008" cy="481786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nb-NO" sz="1700" b="1" dirty="0">
                <a:ea typeface="+mn-lt"/>
                <a:cs typeface="+mn-lt"/>
              </a:rPr>
              <a:t>Tydeligere råd om nærkontakter</a:t>
            </a:r>
            <a:r>
              <a:rPr lang="nb-NO" sz="1700" dirty="0">
                <a:ea typeface="+mn-lt"/>
                <a:cs typeface="+mn-lt"/>
              </a:rPr>
              <a:t>:  </a:t>
            </a:r>
          </a:p>
          <a:p>
            <a:pPr marL="171450" indent="-171450"/>
            <a:r>
              <a:rPr lang="nb-NO" sz="1700" dirty="0">
                <a:ea typeface="+mn-lt"/>
                <a:cs typeface="+mn-lt"/>
              </a:rPr>
              <a:t>Med nærkontakter menes personer som har vært i mindre enn 2 meters avstand fra personen som er smittet i mer enn 15 minutter</a:t>
            </a:r>
            <a:endParaRPr lang="nb-NO" sz="1700" dirty="0">
              <a:cs typeface="Calibri" panose="020F0502020204030204"/>
            </a:endParaRPr>
          </a:p>
          <a:p>
            <a:pPr marL="171450" indent="-171450"/>
            <a:r>
              <a:rPr lang="nb-NO" sz="1700" dirty="0">
                <a:ea typeface="+mn-lt"/>
                <a:cs typeface="+mn-lt"/>
              </a:rPr>
              <a:t>Kohortene halveres på rødt nivå for barneskoler og ungdomskoler </a:t>
            </a:r>
          </a:p>
          <a:p>
            <a:pPr marL="0" indent="0">
              <a:buNone/>
            </a:pPr>
            <a:endParaRPr lang="nb-NO" sz="17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nb-NO" sz="1700" b="1" dirty="0">
                <a:ea typeface="+mn-lt"/>
                <a:cs typeface="+mn-lt"/>
              </a:rPr>
              <a:t>Brukerperspektivet er løftet frem</a:t>
            </a:r>
            <a:r>
              <a:rPr lang="nb-NO" sz="1700" dirty="0">
                <a:ea typeface="+mn-lt"/>
                <a:cs typeface="+mn-lt"/>
              </a:rPr>
              <a:t>:</a:t>
            </a:r>
          </a:p>
          <a:p>
            <a:r>
              <a:rPr lang="nb-NO" sz="1700" dirty="0">
                <a:ea typeface="+mn-lt"/>
                <a:cs typeface="+mn-lt"/>
              </a:rPr>
              <a:t>Ulike grupper som elevråd, skolehelsetjeneste, verneombud og tillitsvalgte skal delta i planlegging av smitteverntiltak. </a:t>
            </a:r>
          </a:p>
          <a:p>
            <a:r>
              <a:rPr lang="nb-NO" sz="1700" dirty="0">
                <a:ea typeface="+mn-lt"/>
                <a:cs typeface="+mn-lt"/>
              </a:rPr>
              <a:t>Tett foreldresamarbeid.</a:t>
            </a:r>
            <a:endParaRPr lang="nb-NO" sz="1700" dirty="0"/>
          </a:p>
          <a:p>
            <a:endParaRPr lang="nb-NO" sz="17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nb-NO" sz="1700" b="1" dirty="0">
                <a:ea typeface="+mn-lt"/>
                <a:cs typeface="+mn-lt"/>
              </a:rPr>
              <a:t>Smittevern for ansatte er presisert</a:t>
            </a:r>
          </a:p>
          <a:p>
            <a:r>
              <a:rPr lang="nb-NO" sz="1700" dirty="0">
                <a:ea typeface="+mn-lt"/>
                <a:cs typeface="+mn-lt"/>
              </a:rPr>
              <a:t>Arbeidsmiljøet skal være fullt forsvarlig. </a:t>
            </a:r>
          </a:p>
          <a:p>
            <a:r>
              <a:rPr lang="nb-NO" sz="1700" dirty="0">
                <a:ea typeface="+mn-lt"/>
                <a:cs typeface="+mn-lt"/>
              </a:rPr>
              <a:t>Viktig at smittevern for ansatte ivaretas like godt som smitteverntiltak for barn. </a:t>
            </a:r>
          </a:p>
          <a:p>
            <a:r>
              <a:rPr lang="nb-NO" sz="1700" dirty="0">
                <a:ea typeface="+mn-lt"/>
                <a:cs typeface="+mn-lt"/>
              </a:rPr>
              <a:t>Viktig å gjennomføre risikovurdering av mulig smittefare.</a:t>
            </a:r>
          </a:p>
          <a:p>
            <a:pPr marL="0" indent="0">
              <a:buNone/>
            </a:pPr>
            <a:endParaRPr lang="nb-NO" sz="1700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nb-NO" sz="1700" b="1" dirty="0">
                <a:ea typeface="+mn-lt"/>
                <a:cs typeface="+mn-lt"/>
              </a:rPr>
              <a:t>Annet</a:t>
            </a:r>
          </a:p>
          <a:p>
            <a:r>
              <a:rPr lang="nb-NO" sz="1700" dirty="0">
                <a:ea typeface="+mn-lt"/>
                <a:cs typeface="+mn-lt"/>
              </a:rPr>
              <a:t>Smitteverntiltak tilpasset elever med særskilte behov har fått egen omtale</a:t>
            </a:r>
            <a:endParaRPr lang="nb-NO" sz="1700" dirty="0">
              <a:cs typeface="Calibri"/>
            </a:endParaRPr>
          </a:p>
          <a:p>
            <a:r>
              <a:rPr lang="nb-NO" sz="1700" dirty="0">
                <a:cs typeface="Calibri"/>
              </a:rPr>
              <a:t>Omtaler bruk av munnbind </a:t>
            </a:r>
          </a:p>
          <a:p>
            <a:pPr>
              <a:buFont typeface="Arial"/>
              <a:buChar char="•"/>
            </a:pPr>
            <a:endParaRPr lang="nb-NO" dirty="0">
              <a:cs typeface="Calibri"/>
            </a:endParaRPr>
          </a:p>
          <a:p>
            <a:pPr>
              <a:buFont typeface="Arial"/>
              <a:buChar char="•"/>
            </a:pPr>
            <a:endParaRPr lang="nb-NO" dirty="0">
              <a:cs typeface="Calibri"/>
            </a:endParaRPr>
          </a:p>
          <a:p>
            <a:pPr marL="0" indent="0">
              <a:buNone/>
            </a:pPr>
            <a:endParaRPr lang="nb-NO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264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8C9B32-71C3-4484-B722-8B5B3D359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>
                <a:ea typeface="+mj-lt"/>
                <a:cs typeface="+mj-lt"/>
              </a:rPr>
              <a:t>Veilederen for ungdomsskole: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FB069B-3CC5-402D-83B1-52A8A403B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098" y="1444625"/>
            <a:ext cx="10515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nb-NO" dirty="0">
              <a:ea typeface="+mn-lt"/>
              <a:cs typeface="+mn-lt"/>
            </a:endParaRPr>
          </a:p>
          <a:p>
            <a:r>
              <a:rPr lang="nb-NO" sz="2400" dirty="0">
                <a:ea typeface="+mn-lt"/>
                <a:cs typeface="+mn-lt"/>
              </a:rPr>
              <a:t>På rødt nivå bør antall kontakter elevene har i løpet av en uke halveres i forhold til gult nivå. Det betyr at klassene på de fleste skoler må deles i mindre grupper.</a:t>
            </a:r>
            <a:endParaRPr lang="nb-NO" sz="2400" dirty="0">
              <a:cs typeface="Calibri" panose="020F0502020204030204"/>
            </a:endParaRPr>
          </a:p>
          <a:p>
            <a:r>
              <a:rPr lang="nb-NO" sz="2400" dirty="0"/>
              <a:t>Mulig med munnbind for elever</a:t>
            </a:r>
            <a:endParaRPr lang="nb-NO" sz="2400" dirty="0">
              <a:cs typeface="Calibri"/>
            </a:endParaRPr>
          </a:p>
          <a:p>
            <a:r>
              <a:rPr lang="nb-NO" sz="2400" dirty="0">
                <a:ea typeface="+mn-lt"/>
                <a:cs typeface="+mn-lt"/>
              </a:rPr>
              <a:t>Skoleeier kan i samråd med lokale helsemyndigheter anbefale bruk av munnbind for elever og ansatte utenfor undervisningen, for eksempel i friminuttene og på vei til klasserommene.</a:t>
            </a:r>
          </a:p>
          <a:p>
            <a:r>
              <a:rPr lang="nb-NO" sz="2400" dirty="0"/>
              <a:t>Vikarbruk og omrokkering av personell mellom kohorter bør begrenses, men ikke på bekostning av opplæring på skolen.</a:t>
            </a:r>
          </a:p>
          <a:p>
            <a:r>
              <a:rPr lang="nb-NO" sz="2400" dirty="0">
                <a:cs typeface="Calibri"/>
              </a:rPr>
              <a:t>Veilederen inneholder råd for enkelte fag som krever spesielle </a:t>
            </a:r>
            <a:r>
              <a:rPr lang="nb-NO" sz="2400" dirty="0" err="1">
                <a:cs typeface="Calibri"/>
              </a:rPr>
              <a:t>vuderinger</a:t>
            </a:r>
            <a:r>
              <a:rPr lang="nb-NO" sz="2400" dirty="0">
                <a:cs typeface="Calibri"/>
              </a:rPr>
              <a:t>.</a:t>
            </a:r>
          </a:p>
          <a:p>
            <a:endParaRPr lang="nb-NO" sz="2400" dirty="0">
              <a:cs typeface="Calibri"/>
            </a:endParaRPr>
          </a:p>
          <a:p>
            <a:r>
              <a:rPr lang="nb-NO" sz="2400" dirty="0">
                <a:ea typeface="+mn-lt"/>
                <a:cs typeface="+mn-lt"/>
                <a:hlinkClick r:id="rId2"/>
              </a:rPr>
              <a:t>Her er veilederen for ungdomsskoler.</a:t>
            </a:r>
            <a:endParaRPr lang="nb-NO" sz="2400" dirty="0">
              <a:cs typeface="Calibri"/>
            </a:endParaRPr>
          </a:p>
          <a:p>
            <a:endParaRPr lang="nb-NO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1258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1">
  <a:themeElements>
    <a:clrScheme name="Stavanger2020">
      <a:dk1>
        <a:srgbClr val="432D22"/>
      </a:dk1>
      <a:lt1>
        <a:srgbClr val="FFFFFF"/>
      </a:lt1>
      <a:dk2>
        <a:srgbClr val="713C38"/>
      </a:dk2>
      <a:lt2>
        <a:srgbClr val="FFE651"/>
      </a:lt2>
      <a:accent1>
        <a:srgbClr val="4375AA"/>
      </a:accent1>
      <a:accent2>
        <a:srgbClr val="452B75"/>
      </a:accent2>
      <a:accent3>
        <a:srgbClr val="FF5645"/>
      </a:accent3>
      <a:accent4>
        <a:srgbClr val="00872E"/>
      </a:accent4>
      <a:accent5>
        <a:srgbClr val="88E368"/>
      </a:accent5>
      <a:accent6>
        <a:srgbClr val="98D2E9"/>
      </a:accent6>
      <a:hlink>
        <a:srgbClr val="009FDF"/>
      </a:hlink>
      <a:folHlink>
        <a:srgbClr val="6DE3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vanger kommune 653 SG Powerpoint_mal_2020_medFilm  -  Skrivebeskyttet" id="{5A74A2F0-D5A9-499B-B750-C6D1EA198AE2}" vid="{A7184051-6071-42DE-A3D3-A5A476D057B3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D7DDAEA2F172C488CE31F6AA5E10C93" ma:contentTypeVersion="6" ma:contentTypeDescription="Opprett et nytt dokument." ma:contentTypeScope="" ma:versionID="cab573b6204c9f42f7f2f1789cab39d8">
  <xsd:schema xmlns:xsd="http://www.w3.org/2001/XMLSchema" xmlns:xs="http://www.w3.org/2001/XMLSchema" xmlns:p="http://schemas.microsoft.com/office/2006/metadata/properties" xmlns:ns2="c5c965a1-78ef-4470-8e07-de700106c30b" xmlns:ns3="b5035134-31e6-43a7-bae3-93bca7fdf908" targetNamespace="http://schemas.microsoft.com/office/2006/metadata/properties" ma:root="true" ma:fieldsID="7ff35c1ad1580540000bbd05970771f4" ns2:_="" ns3:_="">
    <xsd:import namespace="c5c965a1-78ef-4470-8e07-de700106c30b"/>
    <xsd:import namespace="b5035134-31e6-43a7-bae3-93bca7fdf9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c965a1-78ef-4470-8e07-de700106c3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035134-31e6-43a7-bae3-93bca7fdf90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6C841B-F131-4AAD-8710-B624372C63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E606FE-BD09-4F5E-869A-1E93DDAD50F5}">
  <ds:schemaRefs>
    <ds:schemaRef ds:uri="b5035134-31e6-43a7-bae3-93bca7fdf908"/>
    <ds:schemaRef ds:uri="c5c965a1-78ef-4470-8e07-de700106c3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E6B7775-2639-4DC9-9EF4-7F5396887955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c5c965a1-78ef-4470-8e07-de700106c30b"/>
    <ds:schemaRef ds:uri="http://purl.org/dc/elements/1.1/"/>
    <ds:schemaRef ds:uri="http://schemas.microsoft.com/office/infopath/2007/PartnerControls"/>
    <ds:schemaRef ds:uri="b5035134-31e6-43a7-bae3-93bca7fdf908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730</Words>
  <Application>Microsoft Office PowerPoint</Application>
  <PresentationFormat>Widescreen</PresentationFormat>
  <Paragraphs>98</Paragraphs>
  <Slides>5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5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Noto Sans Symbols</vt:lpstr>
      <vt:lpstr>Wingdings</vt:lpstr>
      <vt:lpstr>Office-tema</vt:lpstr>
      <vt:lpstr>Tema1</vt:lpstr>
      <vt:lpstr> </vt:lpstr>
      <vt:lpstr>PowerPoint-presentasjon</vt:lpstr>
      <vt:lpstr>Om munnbind for ansatte og elever på ungdomstrinnet </vt:lpstr>
      <vt:lpstr>Felles for alle veilederne:</vt:lpstr>
      <vt:lpstr>Veilederen for ungdomsskole: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Elin Våge Sjødin</dc:creator>
  <cp:lastModifiedBy>Kåre Helland</cp:lastModifiedBy>
  <cp:revision>8</cp:revision>
  <dcterms:created xsi:type="dcterms:W3CDTF">2020-11-03T12:07:54Z</dcterms:created>
  <dcterms:modified xsi:type="dcterms:W3CDTF">2021-04-06T08:14:00Z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0x010100BD7DDAEA2F172C488CE31F6AA5E10C93</vt:lpwstr>
  </property>
</Properties>
</file>